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88" r:id="rId5"/>
    <p:sldMasterId id="2147483693" r:id="rId6"/>
    <p:sldMasterId id="2147483724" r:id="rId7"/>
    <p:sldMasterId id="2147483736" r:id="rId8"/>
  </p:sldMasterIdLst>
  <p:notesMasterIdLst>
    <p:notesMasterId r:id="rId50"/>
  </p:notesMasterIdLst>
  <p:sldIdLst>
    <p:sldId id="260" r:id="rId9"/>
    <p:sldId id="849" r:id="rId10"/>
    <p:sldId id="859" r:id="rId11"/>
    <p:sldId id="860" r:id="rId12"/>
    <p:sldId id="850" r:id="rId13"/>
    <p:sldId id="861" r:id="rId14"/>
    <p:sldId id="858" r:id="rId15"/>
    <p:sldId id="862" r:id="rId16"/>
    <p:sldId id="256" r:id="rId17"/>
    <p:sldId id="257" r:id="rId18"/>
    <p:sldId id="386" r:id="rId19"/>
    <p:sldId id="574" r:id="rId20"/>
    <p:sldId id="577" r:id="rId21"/>
    <p:sldId id="575" r:id="rId22"/>
    <p:sldId id="576" r:id="rId23"/>
    <p:sldId id="279" r:id="rId24"/>
    <p:sldId id="857" r:id="rId25"/>
    <p:sldId id="863" r:id="rId26"/>
    <p:sldId id="276" r:id="rId27"/>
    <p:sldId id="841" r:id="rId28"/>
    <p:sldId id="842" r:id="rId29"/>
    <p:sldId id="277" r:id="rId30"/>
    <p:sldId id="278" r:id="rId31"/>
    <p:sldId id="843" r:id="rId32"/>
    <p:sldId id="280" r:id="rId33"/>
    <p:sldId id="262" r:id="rId34"/>
    <p:sldId id="281" r:id="rId35"/>
    <p:sldId id="264" r:id="rId36"/>
    <p:sldId id="282" r:id="rId37"/>
    <p:sldId id="266" r:id="rId38"/>
    <p:sldId id="283" r:id="rId39"/>
    <p:sldId id="268" r:id="rId40"/>
    <p:sldId id="269" r:id="rId41"/>
    <p:sldId id="284" r:id="rId42"/>
    <p:sldId id="285" r:id="rId43"/>
    <p:sldId id="286" r:id="rId44"/>
    <p:sldId id="287" r:id="rId45"/>
    <p:sldId id="288" r:id="rId46"/>
    <p:sldId id="289" r:id="rId47"/>
    <p:sldId id="856" r:id="rId48"/>
    <p:sldId id="832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6E70B84F-6053-43E4-B1ED-140EFA197593}">
          <p14:sldIdLst>
            <p14:sldId id="260"/>
            <p14:sldId id="849"/>
            <p14:sldId id="859"/>
            <p14:sldId id="860"/>
            <p14:sldId id="850"/>
            <p14:sldId id="861"/>
            <p14:sldId id="858"/>
            <p14:sldId id="862"/>
          </p14:sldIdLst>
        </p14:section>
        <p14:section name="Naturstrom AG: Bauablauf" id="{1675E2B8-002F-479E-BF2C-0BB7E5A14D9C}">
          <p14:sldIdLst>
            <p14:sldId id="256"/>
            <p14:sldId id="257"/>
            <p14:sldId id="386"/>
            <p14:sldId id="574"/>
            <p14:sldId id="577"/>
            <p14:sldId id="575"/>
            <p14:sldId id="576"/>
            <p14:sldId id="279"/>
            <p14:sldId id="857"/>
          </p14:sldIdLst>
        </p14:section>
        <p14:section name="Naturstrom AG: Finanzielle Beteiligung" id="{1C05C3FA-57F4-4F38-AC42-8C84336366CA}">
          <p14:sldIdLst>
            <p14:sldId id="863"/>
            <p14:sldId id="276"/>
            <p14:sldId id="841"/>
            <p14:sldId id="842"/>
            <p14:sldId id="277"/>
            <p14:sldId id="278"/>
            <p14:sldId id="843"/>
            <p14:sldId id="280"/>
            <p14:sldId id="262"/>
            <p14:sldId id="281"/>
            <p14:sldId id="264"/>
            <p14:sldId id="282"/>
            <p14:sldId id="266"/>
            <p14:sldId id="283"/>
            <p14:sldId id="268"/>
            <p14:sldId id="269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Diskussion" id="{DAD7B878-5280-4626-A4B2-B14C83B07740}">
          <p14:sldIdLst>
            <p14:sldId id="856"/>
          </p14:sldIdLst>
        </p14:section>
        <p14:section name="Ende" id="{6F0991A9-D2F1-4B94-B7F4-D140D2205675}">
          <p14:sldIdLst>
            <p14:sldId id="8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Jähn" initials="PJ" lastIdx="4" clrIdx="0">
    <p:extLst>
      <p:ext uri="{19B8F6BF-5375-455C-9EA6-DF929625EA0E}">
        <p15:presenceInfo xmlns:p15="http://schemas.microsoft.com/office/powerpoint/2012/main" userId="S-1-5-21-252973496-1634747696-1039276024-14273" providerId="AD"/>
      </p:ext>
    </p:extLst>
  </p:cmAuthor>
  <p:cmAuthor id="2" name="Leon Lechner" initials="LL" lastIdx="4" clrIdx="1">
    <p:extLst>
      <p:ext uri="{19B8F6BF-5375-455C-9EA6-DF929625EA0E}">
        <p15:presenceInfo xmlns:p15="http://schemas.microsoft.com/office/powerpoint/2012/main" userId="S::leon.lechner@ifok.de::76e3db74-8404-409d-8ee6-cb153257620a" providerId="AD"/>
      </p:ext>
    </p:extLst>
  </p:cmAuthor>
  <p:cmAuthor id="3" name="Dr. André Schaffrin" initials="DAS" lastIdx="1" clrIdx="2">
    <p:extLst>
      <p:ext uri="{19B8F6BF-5375-455C-9EA6-DF929625EA0E}">
        <p15:presenceInfo xmlns:p15="http://schemas.microsoft.com/office/powerpoint/2012/main" userId="S::andre.schaffrin@ifok.de::93301064-fa76-4f09-a831-a366ccd8e63b" providerId="AD"/>
      </p:ext>
    </p:extLst>
  </p:cmAuthor>
  <p:cmAuthor id="4" name="Philipp Jähn" initials="PJ [2]" lastIdx="4" clrIdx="3">
    <p:extLst>
      <p:ext uri="{19B8F6BF-5375-455C-9EA6-DF929625EA0E}">
        <p15:presenceInfo xmlns:p15="http://schemas.microsoft.com/office/powerpoint/2012/main" userId="S::philipp.jaehn@ifok.de::c6dad874-74c7-4a2c-b483-46bf79a9d0bf" providerId="AD"/>
      </p:ext>
    </p:extLst>
  </p:cmAuthor>
  <p:cmAuthor id="5" name="Anika Schader" initials="AS" lastIdx="2" clrIdx="4">
    <p:extLst>
      <p:ext uri="{19B8F6BF-5375-455C-9EA6-DF929625EA0E}">
        <p15:presenceInfo xmlns:p15="http://schemas.microsoft.com/office/powerpoint/2012/main" userId="S::anika.schader@ifok.de::8fa94f28-732b-44dd-b573-0c941b61e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93"/>
    <a:srgbClr val="00438F"/>
    <a:srgbClr val="215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EC780-038A-28F1-6129-29A620CC2262}" v="20" dt="2020-09-10T12:50:57.411"/>
    <p1510:client id="{3E017E5D-568F-48D1-8C2B-AB5ECA78CD9A}" v="51" dt="2020-09-10T12:56:11.889"/>
    <p1510:client id="{4B47B0D7-709F-439C-85D8-0F677AB6511B}" v="4" dt="2020-09-10T14:30:14.204"/>
    <p1510:client id="{5F18BA5F-DDAD-4179-A409-71D127596595}" v="465" dt="2020-09-11T08:20:11.745"/>
    <p1510:client id="{9215B224-7364-48C5-BA9C-7725644E8ABC}" v="204" dt="2020-09-11T08:43:03.676"/>
    <p1510:client id="{BC306773-CC05-4273-92CF-E33A64052B48}" v="24" dt="2020-09-11T07:41:25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André Schaffrin" userId="93301064-fa76-4f09-a831-a366ccd8e63b" providerId="ADAL" clId="{9215B224-7364-48C5-BA9C-7725644E8ABC}"/>
    <pc:docChg chg="custSel addSld delSld modSld sldOrd modSection">
      <pc:chgData name="Dr. André Schaffrin" userId="93301064-fa76-4f09-a831-a366ccd8e63b" providerId="ADAL" clId="{9215B224-7364-48C5-BA9C-7725644E8ABC}" dt="2020-09-11T08:43:03.676" v="191" actId="2696"/>
      <pc:docMkLst>
        <pc:docMk/>
      </pc:docMkLst>
      <pc:sldChg chg="addSp delSp modSp delCm">
        <pc:chgData name="Dr. André Schaffrin" userId="93301064-fa76-4f09-a831-a366ccd8e63b" providerId="ADAL" clId="{9215B224-7364-48C5-BA9C-7725644E8ABC}" dt="2020-09-11T08:38:12.902" v="66" actId="404"/>
        <pc:sldMkLst>
          <pc:docMk/>
          <pc:sldMk cId="2882453970" sldId="849"/>
        </pc:sldMkLst>
        <pc:spChg chg="mod">
          <ac:chgData name="Dr. André Schaffrin" userId="93301064-fa76-4f09-a831-a366ccd8e63b" providerId="ADAL" clId="{9215B224-7364-48C5-BA9C-7725644E8ABC}" dt="2020-09-11T08:38:12.902" v="66" actId="404"/>
          <ac:spMkLst>
            <pc:docMk/>
            <pc:sldMk cId="2882453970" sldId="849"/>
            <ac:spMk id="2" creationId="{A6CD649B-5F0F-4DFF-B60E-B808DDAA78EF}"/>
          </ac:spMkLst>
        </pc:spChg>
        <pc:spChg chg="add del mod">
          <ac:chgData name="Dr. André Schaffrin" userId="93301064-fa76-4f09-a831-a366ccd8e63b" providerId="ADAL" clId="{9215B224-7364-48C5-BA9C-7725644E8ABC}" dt="2020-09-11T08:37:46.641" v="59" actId="478"/>
          <ac:spMkLst>
            <pc:docMk/>
            <pc:sldMk cId="2882453970" sldId="849"/>
            <ac:spMk id="7" creationId="{061A31D6-F020-4F22-93BD-719A1595C4A2}"/>
          </ac:spMkLst>
        </pc:spChg>
        <pc:graphicFrameChg chg="del mod modGraphic">
          <ac:chgData name="Dr. André Schaffrin" userId="93301064-fa76-4f09-a831-a366ccd8e63b" providerId="ADAL" clId="{9215B224-7364-48C5-BA9C-7725644E8ABC}" dt="2020-09-11T08:37:42.859" v="58" actId="478"/>
          <ac:graphicFrameMkLst>
            <pc:docMk/>
            <pc:sldMk cId="2882453970" sldId="849"/>
            <ac:graphicFrameMk id="6" creationId="{4E4F05FF-64C1-46D3-918E-9A19F5CC770C}"/>
          </ac:graphicFrameMkLst>
        </pc:graphicFrameChg>
      </pc:sldChg>
      <pc:sldChg chg="del">
        <pc:chgData name="Dr. André Schaffrin" userId="93301064-fa76-4f09-a831-a366ccd8e63b" providerId="ADAL" clId="{9215B224-7364-48C5-BA9C-7725644E8ABC}" dt="2020-09-11T08:38:55.484" v="96" actId="2696"/>
        <pc:sldMkLst>
          <pc:docMk/>
          <pc:sldMk cId="3737213064" sldId="851"/>
        </pc:sldMkLst>
      </pc:sldChg>
      <pc:sldChg chg="del">
        <pc:chgData name="Dr. André Schaffrin" userId="93301064-fa76-4f09-a831-a366ccd8e63b" providerId="ADAL" clId="{9215B224-7364-48C5-BA9C-7725644E8ABC}" dt="2020-09-11T08:40:55.143" v="146" actId="2696"/>
        <pc:sldMkLst>
          <pc:docMk/>
          <pc:sldMk cId="1567558006" sldId="852"/>
        </pc:sldMkLst>
      </pc:sldChg>
      <pc:sldChg chg="del">
        <pc:chgData name="Dr. André Schaffrin" userId="93301064-fa76-4f09-a831-a366ccd8e63b" providerId="ADAL" clId="{9215B224-7364-48C5-BA9C-7725644E8ABC}" dt="2020-09-11T08:42:13.452" v="161" actId="2696"/>
        <pc:sldMkLst>
          <pc:docMk/>
          <pc:sldMk cId="1082092579" sldId="853"/>
        </pc:sldMkLst>
      </pc:sldChg>
      <pc:sldChg chg="del">
        <pc:chgData name="Dr. André Schaffrin" userId="93301064-fa76-4f09-a831-a366ccd8e63b" providerId="ADAL" clId="{9215B224-7364-48C5-BA9C-7725644E8ABC}" dt="2020-09-11T08:42:50.057" v="189" actId="2696"/>
        <pc:sldMkLst>
          <pc:docMk/>
          <pc:sldMk cId="2938077144" sldId="854"/>
        </pc:sldMkLst>
      </pc:sldChg>
      <pc:sldChg chg="del">
        <pc:chgData name="Dr. André Schaffrin" userId="93301064-fa76-4f09-a831-a366ccd8e63b" providerId="ADAL" clId="{9215B224-7364-48C5-BA9C-7725644E8ABC}" dt="2020-09-11T08:43:03.676" v="191" actId="2696"/>
        <pc:sldMkLst>
          <pc:docMk/>
          <pc:sldMk cId="1785397885" sldId="855"/>
        </pc:sldMkLst>
      </pc:sldChg>
      <pc:sldChg chg="modSp">
        <pc:chgData name="Dr. André Schaffrin" userId="93301064-fa76-4f09-a831-a366ccd8e63b" providerId="ADAL" clId="{9215B224-7364-48C5-BA9C-7725644E8ABC}" dt="2020-09-11T08:36:22.236" v="45" actId="20577"/>
        <pc:sldMkLst>
          <pc:docMk/>
          <pc:sldMk cId="3826993965" sldId="856"/>
        </pc:sldMkLst>
        <pc:spChg chg="mod">
          <ac:chgData name="Dr. André Schaffrin" userId="93301064-fa76-4f09-a831-a366ccd8e63b" providerId="ADAL" clId="{9215B224-7364-48C5-BA9C-7725644E8ABC}" dt="2020-09-11T08:36:22.236" v="45" actId="20577"/>
          <ac:spMkLst>
            <pc:docMk/>
            <pc:sldMk cId="3826993965" sldId="856"/>
            <ac:spMk id="2" creationId="{BDB18222-8C5A-4CF5-8A96-97BDC51A47FE}"/>
          </ac:spMkLst>
        </pc:spChg>
      </pc:sldChg>
      <pc:sldChg chg="add del">
        <pc:chgData name="Dr. André Schaffrin" userId="93301064-fa76-4f09-a831-a366ccd8e63b" providerId="ADAL" clId="{9215B224-7364-48C5-BA9C-7725644E8ABC}" dt="2020-09-11T08:35:53.913" v="4"/>
        <pc:sldMkLst>
          <pc:docMk/>
          <pc:sldMk cId="2880630500" sldId="857"/>
        </pc:sldMkLst>
      </pc:sldChg>
      <pc:sldChg chg="add">
        <pc:chgData name="Dr. André Schaffrin" userId="93301064-fa76-4f09-a831-a366ccd8e63b" providerId="ADAL" clId="{9215B224-7364-48C5-BA9C-7725644E8ABC}" dt="2020-09-11T08:35:53.948" v="5"/>
        <pc:sldMkLst>
          <pc:docMk/>
          <pc:sldMk cId="4284862714" sldId="857"/>
        </pc:sldMkLst>
      </pc:sldChg>
      <pc:sldChg chg="modSp add ord">
        <pc:chgData name="Dr. André Schaffrin" userId="93301064-fa76-4f09-a831-a366ccd8e63b" providerId="ADAL" clId="{9215B224-7364-48C5-BA9C-7725644E8ABC}" dt="2020-09-11T08:39:39.877" v="101"/>
        <pc:sldMkLst>
          <pc:docMk/>
          <pc:sldMk cId="2900994054" sldId="858"/>
        </pc:sldMkLst>
        <pc:spChg chg="mod">
          <ac:chgData name="Dr. André Schaffrin" userId="93301064-fa76-4f09-a831-a366ccd8e63b" providerId="ADAL" clId="{9215B224-7364-48C5-BA9C-7725644E8ABC}" dt="2020-09-11T08:39:24.989" v="100" actId="1076"/>
          <ac:spMkLst>
            <pc:docMk/>
            <pc:sldMk cId="2900994054" sldId="858"/>
            <ac:spMk id="2" creationId="{A6CD649B-5F0F-4DFF-B60E-B808DDAA78EF}"/>
          </ac:spMkLst>
        </pc:spChg>
      </pc:sldChg>
      <pc:sldChg chg="modSp add ord">
        <pc:chgData name="Dr. André Schaffrin" userId="93301064-fa76-4f09-a831-a366ccd8e63b" providerId="ADAL" clId="{9215B224-7364-48C5-BA9C-7725644E8ABC}" dt="2020-09-11T08:39:48.583" v="103" actId="20577"/>
        <pc:sldMkLst>
          <pc:docMk/>
          <pc:sldMk cId="3994159038" sldId="859"/>
        </pc:sldMkLst>
        <pc:spChg chg="mod">
          <ac:chgData name="Dr. André Schaffrin" userId="93301064-fa76-4f09-a831-a366ccd8e63b" providerId="ADAL" clId="{9215B224-7364-48C5-BA9C-7725644E8ABC}" dt="2020-09-11T08:39:48.583" v="103" actId="20577"/>
          <ac:spMkLst>
            <pc:docMk/>
            <pc:sldMk cId="3994159038" sldId="859"/>
            <ac:spMk id="2" creationId="{A6CD649B-5F0F-4DFF-B60E-B808DDAA78EF}"/>
          </ac:spMkLst>
        </pc:spChg>
      </pc:sldChg>
      <pc:sldChg chg="modSp add modTransition">
        <pc:chgData name="Dr. André Schaffrin" userId="93301064-fa76-4f09-a831-a366ccd8e63b" providerId="ADAL" clId="{9215B224-7364-48C5-BA9C-7725644E8ABC}" dt="2020-09-11T08:40:27.801" v="124"/>
        <pc:sldMkLst>
          <pc:docMk/>
          <pc:sldMk cId="2649171511" sldId="860"/>
        </pc:sldMkLst>
        <pc:spChg chg="mod">
          <ac:chgData name="Dr. André Schaffrin" userId="93301064-fa76-4f09-a831-a366ccd8e63b" providerId="ADAL" clId="{9215B224-7364-48C5-BA9C-7725644E8ABC}" dt="2020-09-11T08:40:14.030" v="123" actId="20577"/>
          <ac:spMkLst>
            <pc:docMk/>
            <pc:sldMk cId="2649171511" sldId="860"/>
            <ac:spMk id="2" creationId="{A6CD649B-5F0F-4DFF-B60E-B808DDAA78EF}"/>
          </ac:spMkLst>
        </pc:spChg>
      </pc:sldChg>
      <pc:sldChg chg="modSp add modTransition">
        <pc:chgData name="Dr. André Schaffrin" userId="93301064-fa76-4f09-a831-a366ccd8e63b" providerId="ADAL" clId="{9215B224-7364-48C5-BA9C-7725644E8ABC}" dt="2020-09-11T08:40:46.112" v="145"/>
        <pc:sldMkLst>
          <pc:docMk/>
          <pc:sldMk cId="1566117455" sldId="861"/>
        </pc:sldMkLst>
        <pc:graphicFrameChg chg="modGraphic">
          <ac:chgData name="Dr. André Schaffrin" userId="93301064-fa76-4f09-a831-a366ccd8e63b" providerId="ADAL" clId="{9215B224-7364-48C5-BA9C-7725644E8ABC}" dt="2020-09-11T08:40:40.012" v="144" actId="20577"/>
          <ac:graphicFrameMkLst>
            <pc:docMk/>
            <pc:sldMk cId="1566117455" sldId="861"/>
            <ac:graphicFrameMk id="6" creationId="{4E4F05FF-64C1-46D3-918E-9A19F5CC770C}"/>
          </ac:graphicFrameMkLst>
        </pc:graphicFrameChg>
      </pc:sldChg>
      <pc:sldChg chg="modSp add">
        <pc:chgData name="Dr. André Schaffrin" userId="93301064-fa76-4f09-a831-a366ccd8e63b" providerId="ADAL" clId="{9215B224-7364-48C5-BA9C-7725644E8ABC}" dt="2020-09-11T08:41:58.779" v="159"/>
        <pc:sldMkLst>
          <pc:docMk/>
          <pc:sldMk cId="918152613" sldId="862"/>
        </pc:sldMkLst>
        <pc:spChg chg="mod">
          <ac:chgData name="Dr. André Schaffrin" userId="93301064-fa76-4f09-a831-a366ccd8e63b" providerId="ADAL" clId="{9215B224-7364-48C5-BA9C-7725644E8ABC}" dt="2020-09-11T08:41:58.779" v="159"/>
          <ac:spMkLst>
            <pc:docMk/>
            <pc:sldMk cId="918152613" sldId="862"/>
            <ac:spMk id="2" creationId="{A6CD649B-5F0F-4DFF-B60E-B808DDAA78EF}"/>
          </ac:spMkLst>
        </pc:spChg>
      </pc:sldChg>
      <pc:sldChg chg="modSp add ord">
        <pc:chgData name="Dr. André Schaffrin" userId="93301064-fa76-4f09-a831-a366ccd8e63b" providerId="ADAL" clId="{9215B224-7364-48C5-BA9C-7725644E8ABC}" dt="2020-09-11T08:42:57.203" v="190"/>
        <pc:sldMkLst>
          <pc:docMk/>
          <pc:sldMk cId="2335984284" sldId="863"/>
        </pc:sldMkLst>
        <pc:spChg chg="mod">
          <ac:chgData name="Dr. André Schaffrin" userId="93301064-fa76-4f09-a831-a366ccd8e63b" providerId="ADAL" clId="{9215B224-7364-48C5-BA9C-7725644E8ABC}" dt="2020-09-11T08:42:40.436" v="188" actId="20577"/>
          <ac:spMkLst>
            <pc:docMk/>
            <pc:sldMk cId="2335984284" sldId="863"/>
            <ac:spMk id="2" creationId="{A6CD649B-5F0F-4DFF-B60E-B808DDAA78EF}"/>
          </ac:spMkLst>
        </pc:spChg>
      </pc:sldChg>
    </pc:docChg>
  </pc:docChgLst>
  <pc:docChgLst>
    <pc:chgData name="Leon Lechner" userId="76e3db74-8404-409d-8ee6-cb153257620a" providerId="ADAL" clId="{6F9387CC-5395-4AF5-AC72-BC27439A5FCD}"/>
    <pc:docChg chg="undo custSel modSld">
      <pc:chgData name="Leon Lechner" userId="76e3db74-8404-409d-8ee6-cb153257620a" providerId="ADAL" clId="{6F9387CC-5395-4AF5-AC72-BC27439A5FCD}" dt="2020-09-08T13:30:01.522" v="184" actId="1592"/>
      <pc:docMkLst>
        <pc:docMk/>
      </pc:docMkLst>
      <pc:sldChg chg="modSp">
        <pc:chgData name="Leon Lechner" userId="76e3db74-8404-409d-8ee6-cb153257620a" providerId="ADAL" clId="{6F9387CC-5395-4AF5-AC72-BC27439A5FCD}" dt="2020-09-08T13:27:39.708" v="102" actId="1036"/>
        <pc:sldMkLst>
          <pc:docMk/>
          <pc:sldMk cId="2758553171" sldId="260"/>
        </pc:sldMkLst>
        <pc:spChg chg="mod">
          <ac:chgData name="Leon Lechner" userId="76e3db74-8404-409d-8ee6-cb153257620a" providerId="ADAL" clId="{6F9387CC-5395-4AF5-AC72-BC27439A5FCD}" dt="2020-09-08T13:27:22.988" v="94" actId="20577"/>
          <ac:spMkLst>
            <pc:docMk/>
            <pc:sldMk cId="2758553171" sldId="260"/>
            <ac:spMk id="4" creationId="{EFB5B179-027E-4715-9846-53EB216E9F70}"/>
          </ac:spMkLst>
        </pc:spChg>
        <pc:spChg chg="mod">
          <ac:chgData name="Leon Lechner" userId="76e3db74-8404-409d-8ee6-cb153257620a" providerId="ADAL" clId="{6F9387CC-5395-4AF5-AC72-BC27439A5FCD}" dt="2020-09-08T13:25:28.887" v="55" actId="1036"/>
          <ac:spMkLst>
            <pc:docMk/>
            <pc:sldMk cId="2758553171" sldId="260"/>
            <ac:spMk id="5" creationId="{C0BD2900-21DB-4791-B964-9C6DAEB16781}"/>
          </ac:spMkLst>
        </pc:spChg>
        <pc:picChg chg="mod">
          <ac:chgData name="Leon Lechner" userId="76e3db74-8404-409d-8ee6-cb153257620a" providerId="ADAL" clId="{6F9387CC-5395-4AF5-AC72-BC27439A5FCD}" dt="2020-09-08T13:27:39.708" v="102" actId="1036"/>
          <ac:picMkLst>
            <pc:docMk/>
            <pc:sldMk cId="2758553171" sldId="260"/>
            <ac:picMk id="6" creationId="{EE22F313-EB70-4F70-A91F-146FD0F35033}"/>
          </ac:picMkLst>
        </pc:picChg>
      </pc:sldChg>
      <pc:sldChg chg="delSp modSp addCm delCm modCm">
        <pc:chgData name="Leon Lechner" userId="76e3db74-8404-409d-8ee6-cb153257620a" providerId="ADAL" clId="{6F9387CC-5395-4AF5-AC72-BC27439A5FCD}" dt="2020-09-08T13:30:01.522" v="184" actId="1592"/>
        <pc:sldMkLst>
          <pc:docMk/>
          <pc:sldMk cId="4177848886" sldId="263"/>
        </pc:sldMkLst>
        <pc:graphicFrameChg chg="modGraphic">
          <ac:chgData name="Leon Lechner" userId="76e3db74-8404-409d-8ee6-cb153257620a" providerId="ADAL" clId="{6F9387CC-5395-4AF5-AC72-BC27439A5FCD}" dt="2020-09-08T13:29:58.503" v="183" actId="20577"/>
          <ac:graphicFrameMkLst>
            <pc:docMk/>
            <pc:sldMk cId="4177848886" sldId="263"/>
            <ac:graphicFrameMk id="6" creationId="{4E4F05FF-64C1-46D3-918E-9A19F5CC770C}"/>
          </ac:graphicFrameMkLst>
        </pc:graphicFrameChg>
        <pc:picChg chg="del">
          <ac:chgData name="Leon Lechner" userId="76e3db74-8404-409d-8ee6-cb153257620a" providerId="ADAL" clId="{6F9387CC-5395-4AF5-AC72-BC27439A5FCD}" dt="2020-09-08T13:14:23.547" v="0" actId="478"/>
          <ac:picMkLst>
            <pc:docMk/>
            <pc:sldMk cId="4177848886" sldId="263"/>
            <ac:picMk id="1026" creationId="{A817FA80-D660-460F-908B-4E51DD0D9366}"/>
          </ac:picMkLst>
        </pc:picChg>
        <pc:picChg chg="del">
          <ac:chgData name="Leon Lechner" userId="76e3db74-8404-409d-8ee6-cb153257620a" providerId="ADAL" clId="{6F9387CC-5395-4AF5-AC72-BC27439A5FCD}" dt="2020-09-08T13:14:33.859" v="1" actId="478"/>
          <ac:picMkLst>
            <pc:docMk/>
            <pc:sldMk cId="4177848886" sldId="263"/>
            <ac:picMk id="1028" creationId="{26400B09-4C20-431C-8F8D-3AA794628D00}"/>
          </ac:picMkLst>
        </pc:picChg>
      </pc:sldChg>
      <pc:sldChg chg="modSp">
        <pc:chgData name="Leon Lechner" userId="76e3db74-8404-409d-8ee6-cb153257620a" providerId="ADAL" clId="{6F9387CC-5395-4AF5-AC72-BC27439A5FCD}" dt="2020-09-08T13:28:12.719" v="169" actId="20577"/>
        <pc:sldMkLst>
          <pc:docMk/>
          <pc:sldMk cId="2128690313" sldId="832"/>
        </pc:sldMkLst>
        <pc:spChg chg="mod">
          <ac:chgData name="Leon Lechner" userId="76e3db74-8404-409d-8ee6-cb153257620a" providerId="ADAL" clId="{6F9387CC-5395-4AF5-AC72-BC27439A5FCD}" dt="2020-09-08T13:28:12.719" v="169" actId="20577"/>
          <ac:spMkLst>
            <pc:docMk/>
            <pc:sldMk cId="2128690313" sldId="832"/>
            <ac:spMk id="2" creationId="{BDB18222-8C5A-4CF5-8A96-97BDC51A47FE}"/>
          </ac:spMkLst>
        </pc:spChg>
      </pc:sldChg>
    </pc:docChg>
  </pc:docChgLst>
  <pc:docChgLst>
    <pc:chgData name="Leon Lechner" userId="S::leon.lechner@ifok.de::76e3db74-8404-409d-8ee6-cb153257620a" providerId="AD" clId="Web-{584CD19B-A452-4091-2445-7AEC5E9DE288}"/>
    <pc:docChg chg="addSld delSld modSld sldOrd modSection">
      <pc:chgData name="Leon Lechner" userId="S::leon.lechner@ifok.de::76e3db74-8404-409d-8ee6-cb153257620a" providerId="AD" clId="Web-{584CD19B-A452-4091-2445-7AEC5E9DE288}" dt="2020-09-09T08:30:58.997" v="107"/>
      <pc:docMkLst>
        <pc:docMk/>
      </pc:docMkLst>
      <pc:sldChg chg="modSp">
        <pc:chgData name="Leon Lechner" userId="S::leon.lechner@ifok.de::76e3db74-8404-409d-8ee6-cb153257620a" providerId="AD" clId="Web-{584CD19B-A452-4091-2445-7AEC5E9DE288}" dt="2020-09-09T08:28:32.560" v="54" actId="1076"/>
        <pc:sldMkLst>
          <pc:docMk/>
          <pc:sldMk cId="4177848886" sldId="263"/>
        </pc:sldMkLst>
        <pc:graphicFrameChg chg="mod modGraphic">
          <ac:chgData name="Leon Lechner" userId="S::leon.lechner@ifok.de::76e3db74-8404-409d-8ee6-cb153257620a" providerId="AD" clId="Web-{584CD19B-A452-4091-2445-7AEC5E9DE288}" dt="2020-09-09T08:28:32.560" v="54" actId="1076"/>
          <ac:graphicFrameMkLst>
            <pc:docMk/>
            <pc:sldMk cId="4177848886" sldId="263"/>
            <ac:graphicFrameMk id="6" creationId="{4E4F05FF-64C1-46D3-918E-9A19F5CC770C}"/>
          </ac:graphicFrameMkLst>
        </pc:graphicFrameChg>
      </pc:sldChg>
      <pc:sldChg chg="modSp del">
        <pc:chgData name="Leon Lechner" userId="S::leon.lechner@ifok.de::76e3db74-8404-409d-8ee6-cb153257620a" providerId="AD" clId="Web-{584CD19B-A452-4091-2445-7AEC5E9DE288}" dt="2020-09-09T08:28:48.451" v="58"/>
        <pc:sldMkLst>
          <pc:docMk/>
          <pc:sldMk cId="350161919" sldId="835"/>
        </pc:sldMkLst>
        <pc:graphicFrameChg chg="mod modGraphic">
          <ac:chgData name="Leon Lechner" userId="S::leon.lechner@ifok.de::76e3db74-8404-409d-8ee6-cb153257620a" providerId="AD" clId="Web-{584CD19B-A452-4091-2445-7AEC5E9DE288}" dt="2020-09-09T08:27:35.310" v="23"/>
          <ac:graphicFrameMkLst>
            <pc:docMk/>
            <pc:sldMk cId="350161919" sldId="835"/>
            <ac:graphicFrameMk id="6" creationId="{4E4F05FF-64C1-46D3-918E-9A19F5CC770C}"/>
          </ac:graphicFrameMkLst>
        </pc:graphicFrameChg>
      </pc:sldChg>
      <pc:sldChg chg="modSp del">
        <pc:chgData name="Leon Lechner" userId="S::leon.lechner@ifok.de::76e3db74-8404-409d-8ee6-cb153257620a" providerId="AD" clId="Web-{584CD19B-A452-4091-2445-7AEC5E9DE288}" dt="2020-09-09T08:29:00.326" v="63"/>
        <pc:sldMkLst>
          <pc:docMk/>
          <pc:sldMk cId="20495503" sldId="837"/>
        </pc:sldMkLst>
        <pc:graphicFrameChg chg="mod modGraphic">
          <ac:chgData name="Leon Lechner" userId="S::leon.lechner@ifok.de::76e3db74-8404-409d-8ee6-cb153257620a" providerId="AD" clId="Web-{584CD19B-A452-4091-2445-7AEC5E9DE288}" dt="2020-09-09T08:27:40.357" v="31"/>
          <ac:graphicFrameMkLst>
            <pc:docMk/>
            <pc:sldMk cId="20495503" sldId="837"/>
            <ac:graphicFrameMk id="6" creationId="{4E4F05FF-64C1-46D3-918E-9A19F5CC770C}"/>
          </ac:graphicFrameMkLst>
        </pc:graphicFrameChg>
      </pc:sldChg>
      <pc:sldChg chg="modSp del">
        <pc:chgData name="Leon Lechner" userId="S::leon.lechner@ifok.de::76e3db74-8404-409d-8ee6-cb153257620a" providerId="AD" clId="Web-{584CD19B-A452-4091-2445-7AEC5E9DE288}" dt="2020-09-09T08:29:21.122" v="74"/>
        <pc:sldMkLst>
          <pc:docMk/>
          <pc:sldMk cId="4080740075" sldId="838"/>
        </pc:sldMkLst>
        <pc:graphicFrameChg chg="mod modGraphic">
          <ac:chgData name="Leon Lechner" userId="S::leon.lechner@ifok.de::76e3db74-8404-409d-8ee6-cb153257620a" providerId="AD" clId="Web-{584CD19B-A452-4091-2445-7AEC5E9DE288}" dt="2020-09-09T08:27:43.389" v="37"/>
          <ac:graphicFrameMkLst>
            <pc:docMk/>
            <pc:sldMk cId="4080740075" sldId="838"/>
            <ac:graphicFrameMk id="6" creationId="{4E4F05FF-64C1-46D3-918E-9A19F5CC770C}"/>
          </ac:graphicFrameMkLst>
        </pc:graphicFrameChg>
      </pc:sldChg>
      <pc:sldChg chg="modSp del">
        <pc:chgData name="Leon Lechner" userId="S::leon.lechner@ifok.de::76e3db74-8404-409d-8ee6-cb153257620a" providerId="AD" clId="Web-{584CD19B-A452-4091-2445-7AEC5E9DE288}" dt="2020-09-09T08:29:44.810" v="84"/>
        <pc:sldMkLst>
          <pc:docMk/>
          <pc:sldMk cId="122068832" sldId="839"/>
        </pc:sldMkLst>
        <pc:graphicFrameChg chg="mod modGraphic">
          <ac:chgData name="Leon Lechner" userId="S::leon.lechner@ifok.de::76e3db74-8404-409d-8ee6-cb153257620a" providerId="AD" clId="Web-{584CD19B-A452-4091-2445-7AEC5E9DE288}" dt="2020-09-09T08:27:48.764" v="41"/>
          <ac:graphicFrameMkLst>
            <pc:docMk/>
            <pc:sldMk cId="122068832" sldId="839"/>
            <ac:graphicFrameMk id="6" creationId="{4E4F05FF-64C1-46D3-918E-9A19F5CC770C}"/>
          </ac:graphicFrameMkLst>
        </pc:graphicFrameChg>
      </pc:sldChg>
      <pc:sldChg chg="modSp del">
        <pc:chgData name="Leon Lechner" userId="S::leon.lechner@ifok.de::76e3db74-8404-409d-8ee6-cb153257620a" providerId="AD" clId="Web-{584CD19B-A452-4091-2445-7AEC5E9DE288}" dt="2020-09-09T08:30:50.668" v="99"/>
        <pc:sldMkLst>
          <pc:docMk/>
          <pc:sldMk cId="157787478" sldId="840"/>
        </pc:sldMkLst>
        <pc:graphicFrameChg chg="mod modGraphic">
          <ac:chgData name="Leon Lechner" userId="S::leon.lechner@ifok.de::76e3db74-8404-409d-8ee6-cb153257620a" providerId="AD" clId="Web-{584CD19B-A452-4091-2445-7AEC5E9DE288}" dt="2020-09-09T08:28:00.107" v="51"/>
          <ac:graphicFrameMkLst>
            <pc:docMk/>
            <pc:sldMk cId="157787478" sldId="840"/>
            <ac:graphicFrameMk id="6" creationId="{4E4F05FF-64C1-46D3-918E-9A19F5CC770C}"/>
          </ac:graphicFrameMkLst>
        </pc:graphicFrameChg>
      </pc:sldChg>
      <pc:sldChg chg="new del">
        <pc:chgData name="Leon Lechner" userId="S::leon.lechner@ifok.de::76e3db74-8404-409d-8ee6-cb153257620a" providerId="AD" clId="Web-{584CD19B-A452-4091-2445-7AEC5E9DE288}" dt="2020-09-09T08:28:40.576" v="56"/>
        <pc:sldMkLst>
          <pc:docMk/>
          <pc:sldMk cId="2485471953" sldId="844"/>
        </pc:sldMkLst>
      </pc:sldChg>
      <pc:sldChg chg="modSp add replId">
        <pc:chgData name="Leon Lechner" userId="S::leon.lechner@ifok.de::76e3db74-8404-409d-8ee6-cb153257620a" providerId="AD" clId="Web-{584CD19B-A452-4091-2445-7AEC5E9DE288}" dt="2020-09-09T08:28:54.169" v="62"/>
        <pc:sldMkLst>
          <pc:docMk/>
          <pc:sldMk cId="4020947990" sldId="844"/>
        </pc:sldMkLst>
        <pc:graphicFrameChg chg="mod modGraphic">
          <ac:chgData name="Leon Lechner" userId="S::leon.lechner@ifok.de::76e3db74-8404-409d-8ee6-cb153257620a" providerId="AD" clId="Web-{584CD19B-A452-4091-2445-7AEC5E9DE288}" dt="2020-09-09T08:28:54.169" v="62"/>
          <ac:graphicFrameMkLst>
            <pc:docMk/>
            <pc:sldMk cId="4020947990" sldId="844"/>
            <ac:graphicFrameMk id="6" creationId="{4E4F05FF-64C1-46D3-918E-9A19F5CC770C}"/>
          </ac:graphicFrameMkLst>
        </pc:graphicFrameChg>
      </pc:sldChg>
      <pc:sldChg chg="modSp add replId">
        <pc:chgData name="Leon Lechner" userId="S::leon.lechner@ifok.de::76e3db74-8404-409d-8ee6-cb153257620a" providerId="AD" clId="Web-{584CD19B-A452-4091-2445-7AEC5E9DE288}" dt="2020-09-09T08:29:11.200" v="72"/>
        <pc:sldMkLst>
          <pc:docMk/>
          <pc:sldMk cId="2652238424" sldId="845"/>
        </pc:sldMkLst>
        <pc:graphicFrameChg chg="mod modGraphic">
          <ac:chgData name="Leon Lechner" userId="S::leon.lechner@ifok.de::76e3db74-8404-409d-8ee6-cb153257620a" providerId="AD" clId="Web-{584CD19B-A452-4091-2445-7AEC5E9DE288}" dt="2020-09-09T08:29:11.200" v="72"/>
          <ac:graphicFrameMkLst>
            <pc:docMk/>
            <pc:sldMk cId="2652238424" sldId="845"/>
            <ac:graphicFrameMk id="6" creationId="{4E4F05FF-64C1-46D3-918E-9A19F5CC770C}"/>
          </ac:graphicFrameMkLst>
        </pc:graphicFrameChg>
      </pc:sldChg>
      <pc:sldChg chg="modSp add replId">
        <pc:chgData name="Leon Lechner" userId="S::leon.lechner@ifok.de::76e3db74-8404-409d-8ee6-cb153257620a" providerId="AD" clId="Web-{584CD19B-A452-4091-2445-7AEC5E9DE288}" dt="2020-09-09T08:29:28.044" v="82"/>
        <pc:sldMkLst>
          <pc:docMk/>
          <pc:sldMk cId="884982338" sldId="846"/>
        </pc:sldMkLst>
        <pc:graphicFrameChg chg="mod modGraphic">
          <ac:chgData name="Leon Lechner" userId="S::leon.lechner@ifok.de::76e3db74-8404-409d-8ee6-cb153257620a" providerId="AD" clId="Web-{584CD19B-A452-4091-2445-7AEC5E9DE288}" dt="2020-09-09T08:29:28.044" v="82"/>
          <ac:graphicFrameMkLst>
            <pc:docMk/>
            <pc:sldMk cId="884982338" sldId="846"/>
            <ac:graphicFrameMk id="6" creationId="{4E4F05FF-64C1-46D3-918E-9A19F5CC770C}"/>
          </ac:graphicFrameMkLst>
        </pc:graphicFrameChg>
      </pc:sldChg>
      <pc:sldChg chg="modSp add replId">
        <pc:chgData name="Leon Lechner" userId="S::leon.lechner@ifok.de::76e3db74-8404-409d-8ee6-cb153257620a" providerId="AD" clId="Web-{584CD19B-A452-4091-2445-7AEC5E9DE288}" dt="2020-09-09T08:29:51.888" v="92"/>
        <pc:sldMkLst>
          <pc:docMk/>
          <pc:sldMk cId="1231544833" sldId="847"/>
        </pc:sldMkLst>
        <pc:graphicFrameChg chg="mod modGraphic">
          <ac:chgData name="Leon Lechner" userId="S::leon.lechner@ifok.de::76e3db74-8404-409d-8ee6-cb153257620a" providerId="AD" clId="Web-{584CD19B-A452-4091-2445-7AEC5E9DE288}" dt="2020-09-09T08:29:51.888" v="92"/>
          <ac:graphicFrameMkLst>
            <pc:docMk/>
            <pc:sldMk cId="1231544833" sldId="847"/>
            <ac:graphicFrameMk id="6" creationId="{4E4F05FF-64C1-46D3-918E-9A19F5CC770C}"/>
          </ac:graphicFrameMkLst>
        </pc:graphicFrameChg>
      </pc:sldChg>
      <pc:sldChg chg="modSp add ord replId">
        <pc:chgData name="Leon Lechner" userId="S::leon.lechner@ifok.de::76e3db74-8404-409d-8ee6-cb153257620a" providerId="AD" clId="Web-{584CD19B-A452-4091-2445-7AEC5E9DE288}" dt="2020-09-09T08:30:58.997" v="107"/>
        <pc:sldMkLst>
          <pc:docMk/>
          <pc:sldMk cId="2278984530" sldId="848"/>
        </pc:sldMkLst>
        <pc:graphicFrameChg chg="mod modGraphic">
          <ac:chgData name="Leon Lechner" userId="S::leon.lechner@ifok.de::76e3db74-8404-409d-8ee6-cb153257620a" providerId="AD" clId="Web-{584CD19B-A452-4091-2445-7AEC5E9DE288}" dt="2020-09-09T08:30:58.997" v="107"/>
          <ac:graphicFrameMkLst>
            <pc:docMk/>
            <pc:sldMk cId="2278984530" sldId="848"/>
            <ac:graphicFrameMk id="6" creationId="{4E4F05FF-64C1-46D3-918E-9A19F5CC770C}"/>
          </ac:graphicFrameMkLst>
        </pc:graphicFrameChg>
      </pc:sldChg>
    </pc:docChg>
  </pc:docChgLst>
  <pc:docChgLst>
    <pc:chgData name="Leon Lechner" userId="76e3db74-8404-409d-8ee6-cb153257620a" providerId="ADAL" clId="{1A5F70BD-EA65-4F8B-B8E4-2DA07174A221}"/>
    <pc:docChg chg="modSld">
      <pc:chgData name="Leon Lechner" userId="76e3db74-8404-409d-8ee6-cb153257620a" providerId="ADAL" clId="{1A5F70BD-EA65-4F8B-B8E4-2DA07174A221}" dt="2020-09-08T13:53:01.875" v="0" actId="14826"/>
      <pc:docMkLst>
        <pc:docMk/>
      </pc:docMkLst>
      <pc:sldChg chg="modSp">
        <pc:chgData name="Leon Lechner" userId="76e3db74-8404-409d-8ee6-cb153257620a" providerId="ADAL" clId="{1A5F70BD-EA65-4F8B-B8E4-2DA07174A221}" dt="2020-09-08T13:53:01.875" v="0" actId="14826"/>
        <pc:sldMkLst>
          <pc:docMk/>
          <pc:sldMk cId="2758553171" sldId="260"/>
        </pc:sldMkLst>
        <pc:picChg chg="mod">
          <ac:chgData name="Leon Lechner" userId="76e3db74-8404-409d-8ee6-cb153257620a" providerId="ADAL" clId="{1A5F70BD-EA65-4F8B-B8E4-2DA07174A221}" dt="2020-09-08T13:53:01.875" v="0" actId="14826"/>
          <ac:picMkLst>
            <pc:docMk/>
            <pc:sldMk cId="2758553171" sldId="260"/>
            <ac:picMk id="6" creationId="{EE22F313-EB70-4F70-A91F-146FD0F35033}"/>
          </ac:picMkLst>
        </pc:picChg>
      </pc:sldChg>
    </pc:docChg>
  </pc:docChgLst>
  <pc:docChgLst>
    <pc:chgData name="Dr. André Schaffrin" userId="93301064-fa76-4f09-a831-a366ccd8e63b" providerId="ADAL" clId="{41026C59-B9D5-4753-A728-C2700CA2229A}"/>
    <pc:docChg chg="undo custSel addSld delSld modSld sldOrd delSection modSection">
      <pc:chgData name="Dr. André Schaffrin" userId="93301064-fa76-4f09-a831-a366ccd8e63b" providerId="ADAL" clId="{41026C59-B9D5-4753-A728-C2700CA2229A}" dt="2020-09-09T09:58:50.275" v="92" actId="113"/>
      <pc:docMkLst>
        <pc:docMk/>
      </pc:docMkLst>
      <pc:sldChg chg="addSp modSp">
        <pc:chgData name="Dr. André Schaffrin" userId="93301064-fa76-4f09-a831-a366ccd8e63b" providerId="ADAL" clId="{41026C59-B9D5-4753-A728-C2700CA2229A}" dt="2020-09-09T09:55:16.454" v="82" actId="1076"/>
        <pc:sldMkLst>
          <pc:docMk/>
          <pc:sldMk cId="2758553171" sldId="260"/>
        </pc:sldMkLst>
        <pc:picChg chg="add mod">
          <ac:chgData name="Dr. André Schaffrin" userId="93301064-fa76-4f09-a831-a366ccd8e63b" providerId="ADAL" clId="{41026C59-B9D5-4753-A728-C2700CA2229A}" dt="2020-09-09T09:55:16.454" v="82" actId="1076"/>
          <ac:picMkLst>
            <pc:docMk/>
            <pc:sldMk cId="2758553171" sldId="260"/>
            <ac:picMk id="7" creationId="{091CEF89-FBAE-4069-910B-DA622C6135C1}"/>
          </ac:picMkLst>
        </pc:picChg>
      </pc:sldChg>
      <pc:sldChg chg="modSp del delCm modCm">
        <pc:chgData name="Dr. André Schaffrin" userId="93301064-fa76-4f09-a831-a366ccd8e63b" providerId="ADAL" clId="{41026C59-B9D5-4753-A728-C2700CA2229A}" dt="2020-09-09T09:58:13.043" v="84" actId="2696"/>
        <pc:sldMkLst>
          <pc:docMk/>
          <pc:sldMk cId="4177848886" sldId="263"/>
        </pc:sldMkLst>
        <pc:graphicFrameChg chg="mod modGraphic">
          <ac:chgData name="Dr. André Schaffrin" userId="93301064-fa76-4f09-a831-a366ccd8e63b" providerId="ADAL" clId="{41026C59-B9D5-4753-A728-C2700CA2229A}" dt="2020-09-09T09:47:06.510" v="65" actId="20577"/>
          <ac:graphicFrameMkLst>
            <pc:docMk/>
            <pc:sldMk cId="4177848886" sldId="263"/>
            <ac:graphicFrameMk id="6" creationId="{4E4F05FF-64C1-46D3-918E-9A19F5CC770C}"/>
          </ac:graphicFrameMkLst>
        </pc:graphicFrameChg>
      </pc:sldChg>
      <pc:sldChg chg="modSp add del">
        <pc:chgData name="Dr. André Schaffrin" userId="93301064-fa76-4f09-a831-a366ccd8e63b" providerId="ADAL" clId="{41026C59-B9D5-4753-A728-C2700CA2229A}" dt="2020-09-09T09:34:09.056" v="33" actId="2696"/>
        <pc:sldMkLst>
          <pc:docMk/>
          <pc:sldMk cId="4020947990" sldId="844"/>
        </pc:sldMkLst>
        <pc:graphicFrameChg chg="mod modGraphic">
          <ac:chgData name="Dr. André Schaffrin" userId="93301064-fa76-4f09-a831-a366ccd8e63b" providerId="ADAL" clId="{41026C59-B9D5-4753-A728-C2700CA2229A}" dt="2020-09-09T09:32:33.460" v="11" actId="20578"/>
          <ac:graphicFrameMkLst>
            <pc:docMk/>
            <pc:sldMk cId="4020947990" sldId="844"/>
            <ac:graphicFrameMk id="6" creationId="{4E4F05FF-64C1-46D3-918E-9A19F5CC770C}"/>
          </ac:graphicFrameMkLst>
        </pc:graphicFrameChg>
      </pc:sldChg>
      <pc:sldChg chg="add del">
        <pc:chgData name="Dr. André Schaffrin" userId="93301064-fa76-4f09-a831-a366ccd8e63b" providerId="ADAL" clId="{41026C59-B9D5-4753-A728-C2700CA2229A}" dt="2020-09-09T09:51:06.038" v="66" actId="2696"/>
        <pc:sldMkLst>
          <pc:docMk/>
          <pc:sldMk cId="2652238424" sldId="845"/>
        </pc:sldMkLst>
      </pc:sldChg>
      <pc:sldChg chg="add del">
        <pc:chgData name="Dr. André Schaffrin" userId="93301064-fa76-4f09-a831-a366ccd8e63b" providerId="ADAL" clId="{41026C59-B9D5-4753-A728-C2700CA2229A}" dt="2020-09-09T09:51:07.889" v="67" actId="2696"/>
        <pc:sldMkLst>
          <pc:docMk/>
          <pc:sldMk cId="884982338" sldId="846"/>
        </pc:sldMkLst>
      </pc:sldChg>
      <pc:sldChg chg="add del">
        <pc:chgData name="Dr. André Schaffrin" userId="93301064-fa76-4f09-a831-a366ccd8e63b" providerId="ADAL" clId="{41026C59-B9D5-4753-A728-C2700CA2229A}" dt="2020-09-09T09:51:29.868" v="72" actId="2696"/>
        <pc:sldMkLst>
          <pc:docMk/>
          <pc:sldMk cId="1231544833" sldId="847"/>
        </pc:sldMkLst>
      </pc:sldChg>
      <pc:sldChg chg="del">
        <pc:chgData name="Dr. André Schaffrin" userId="93301064-fa76-4f09-a831-a366ccd8e63b" providerId="ADAL" clId="{41026C59-B9D5-4753-A728-C2700CA2229A}" dt="2020-09-09T09:52:15.232" v="77" actId="2696"/>
        <pc:sldMkLst>
          <pc:docMk/>
          <pc:sldMk cId="2278984530" sldId="848"/>
        </pc:sldMkLst>
      </pc:sldChg>
      <pc:sldChg chg="modSp add ord addCm modCm">
        <pc:chgData name="Dr. André Schaffrin" userId="93301064-fa76-4f09-a831-a366ccd8e63b" providerId="ADAL" clId="{41026C59-B9D5-4753-A728-C2700CA2229A}" dt="2020-09-09T09:58:50.275" v="92" actId="113"/>
        <pc:sldMkLst>
          <pc:docMk/>
          <pc:sldMk cId="2882453970" sldId="849"/>
        </pc:sldMkLst>
        <pc:graphicFrameChg chg="mod modGraphic">
          <ac:chgData name="Dr. André Schaffrin" userId="93301064-fa76-4f09-a831-a366ccd8e63b" providerId="ADAL" clId="{41026C59-B9D5-4753-A728-C2700CA2229A}" dt="2020-09-09T09:58:50.275" v="92" actId="113"/>
          <ac:graphicFrameMkLst>
            <pc:docMk/>
            <pc:sldMk cId="2882453970" sldId="849"/>
            <ac:graphicFrameMk id="6" creationId="{4E4F05FF-64C1-46D3-918E-9A19F5CC770C}"/>
          </ac:graphicFrameMkLst>
        </pc:graphicFrameChg>
      </pc:sldChg>
      <pc:sldChg chg="modSp add">
        <pc:chgData name="Dr. André Schaffrin" userId="93301064-fa76-4f09-a831-a366ccd8e63b" providerId="ADAL" clId="{41026C59-B9D5-4753-A728-C2700CA2229A}" dt="2020-09-09T09:58:35.441" v="88" actId="20578"/>
        <pc:sldMkLst>
          <pc:docMk/>
          <pc:sldMk cId="974468092" sldId="850"/>
        </pc:sldMkLst>
        <pc:graphicFrameChg chg="mod modGraphic">
          <ac:chgData name="Dr. André Schaffrin" userId="93301064-fa76-4f09-a831-a366ccd8e63b" providerId="ADAL" clId="{41026C59-B9D5-4753-A728-C2700CA2229A}" dt="2020-09-09T09:58:35.441" v="88" actId="20578"/>
          <ac:graphicFrameMkLst>
            <pc:docMk/>
            <pc:sldMk cId="974468092" sldId="850"/>
            <ac:graphicFrameMk id="6" creationId="{4E4F05FF-64C1-46D3-918E-9A19F5CC770C}"/>
          </ac:graphicFrameMkLst>
        </pc:graphicFrameChg>
      </pc:sldChg>
      <pc:sldChg chg="add del">
        <pc:chgData name="Dr. André Schaffrin" userId="93301064-fa76-4f09-a831-a366ccd8e63b" providerId="ADAL" clId="{41026C59-B9D5-4753-A728-C2700CA2229A}" dt="2020-09-09T09:52:33.911" v="79"/>
        <pc:sldMkLst>
          <pc:docMk/>
          <pc:sldMk cId="3737955964" sldId="850"/>
        </pc:sldMkLst>
      </pc:sldChg>
    </pc:docChg>
  </pc:docChgLst>
  <pc:docChgLst>
    <pc:chgData name="Philipp Jähn" userId="c6dad874-74c7-4a2c-b483-46bf79a9d0bf" providerId="ADAL" clId="{BC306773-CC05-4273-92CF-E33A64052B48}"/>
    <pc:docChg chg="modSld">
      <pc:chgData name="Philipp Jähn" userId="c6dad874-74c7-4a2c-b483-46bf79a9d0bf" providerId="ADAL" clId="{BC306773-CC05-4273-92CF-E33A64052B48}" dt="2020-09-11T07:41:25.334" v="23" actId="20577"/>
      <pc:docMkLst>
        <pc:docMk/>
      </pc:docMkLst>
      <pc:sldChg chg="modSp">
        <pc:chgData name="Philipp Jähn" userId="c6dad874-74c7-4a2c-b483-46bf79a9d0bf" providerId="ADAL" clId="{BC306773-CC05-4273-92CF-E33A64052B48}" dt="2020-09-11T07:39:44.405" v="10" actId="20577"/>
        <pc:sldMkLst>
          <pc:docMk/>
          <pc:sldMk cId="974468092" sldId="850"/>
        </pc:sldMkLst>
        <pc:graphicFrameChg chg="modGraphic">
          <ac:chgData name="Philipp Jähn" userId="c6dad874-74c7-4a2c-b483-46bf79a9d0bf" providerId="ADAL" clId="{BC306773-CC05-4273-92CF-E33A64052B48}" dt="2020-09-11T07:39:44.405" v="10" actId="20577"/>
          <ac:graphicFrameMkLst>
            <pc:docMk/>
            <pc:sldMk cId="974468092" sldId="850"/>
            <ac:graphicFrameMk id="6" creationId="{4E4F05FF-64C1-46D3-918E-9A19F5CC770C}"/>
          </ac:graphicFrameMkLst>
        </pc:graphicFrameChg>
      </pc:sldChg>
      <pc:sldChg chg="modSp">
        <pc:chgData name="Philipp Jähn" userId="c6dad874-74c7-4a2c-b483-46bf79a9d0bf" providerId="ADAL" clId="{BC306773-CC05-4273-92CF-E33A64052B48}" dt="2020-09-11T07:41:25.334" v="23" actId="20577"/>
        <pc:sldMkLst>
          <pc:docMk/>
          <pc:sldMk cId="1567558006" sldId="852"/>
        </pc:sldMkLst>
        <pc:graphicFrameChg chg="modGraphic">
          <ac:chgData name="Philipp Jähn" userId="c6dad874-74c7-4a2c-b483-46bf79a9d0bf" providerId="ADAL" clId="{BC306773-CC05-4273-92CF-E33A64052B48}" dt="2020-09-11T07:41:25.334" v="23" actId="20577"/>
          <ac:graphicFrameMkLst>
            <pc:docMk/>
            <pc:sldMk cId="1567558006" sldId="852"/>
            <ac:graphicFrameMk id="6" creationId="{4E4F05FF-64C1-46D3-918E-9A19F5CC770C}"/>
          </ac:graphicFrameMkLst>
        </pc:graphicFrameChg>
      </pc:sldChg>
    </pc:docChg>
  </pc:docChgLst>
  <pc:docChgLst>
    <pc:chgData name="Leon Lechner" userId="S::leon.lechner@ifok.de::76e3db74-8404-409d-8ee6-cb153257620a" providerId="AD" clId="Web-{093EC780-038A-28F1-6129-29A620CC2262}"/>
    <pc:docChg chg="delSld modSld modSection">
      <pc:chgData name="Leon Lechner" userId="S::leon.lechner@ifok.de::76e3db74-8404-409d-8ee6-cb153257620a" providerId="AD" clId="Web-{093EC780-038A-28F1-6129-29A620CC2262}" dt="2020-09-10T12:50:57.411" v="19"/>
      <pc:docMkLst>
        <pc:docMk/>
      </pc:docMkLst>
      <pc:sldChg chg="del">
        <pc:chgData name="Leon Lechner" userId="S::leon.lechner@ifok.de::76e3db74-8404-409d-8ee6-cb153257620a" providerId="AD" clId="Web-{093EC780-038A-28F1-6129-29A620CC2262}" dt="2020-09-10T12:50:57.411" v="19"/>
        <pc:sldMkLst>
          <pc:docMk/>
          <pc:sldMk cId="2733342009" sldId="256"/>
        </pc:sldMkLst>
      </pc:sldChg>
      <pc:sldChg chg="del">
        <pc:chgData name="Leon Lechner" userId="S::leon.lechner@ifok.de::76e3db74-8404-409d-8ee6-cb153257620a" providerId="AD" clId="Web-{093EC780-038A-28F1-6129-29A620CC2262}" dt="2020-09-10T12:50:57.411" v="18"/>
        <pc:sldMkLst>
          <pc:docMk/>
          <pc:sldMk cId="1327049855" sldId="257"/>
        </pc:sldMkLst>
      </pc:sldChg>
      <pc:sldChg chg="modSp">
        <pc:chgData name="Leon Lechner" userId="S::leon.lechner@ifok.de::76e3db74-8404-409d-8ee6-cb153257620a" providerId="AD" clId="Web-{093EC780-038A-28F1-6129-29A620CC2262}" dt="2020-09-10T12:50:47.488" v="10" actId="1076"/>
        <pc:sldMkLst>
          <pc:docMk/>
          <pc:sldMk cId="2758553171" sldId="260"/>
        </pc:sldMkLst>
        <pc:picChg chg="mod">
          <ac:chgData name="Leon Lechner" userId="S::leon.lechner@ifok.de::76e3db74-8404-409d-8ee6-cb153257620a" providerId="AD" clId="Web-{093EC780-038A-28F1-6129-29A620CC2262}" dt="2020-09-10T12:50:47.488" v="10" actId="1076"/>
          <ac:picMkLst>
            <pc:docMk/>
            <pc:sldMk cId="2758553171" sldId="260"/>
            <ac:picMk id="6" creationId="{EE22F313-EB70-4F70-A91F-146FD0F35033}"/>
          </ac:picMkLst>
        </pc:picChg>
      </pc:sldChg>
      <pc:sldChg chg="del">
        <pc:chgData name="Leon Lechner" userId="S::leon.lechner@ifok.de::76e3db74-8404-409d-8ee6-cb153257620a" providerId="AD" clId="Web-{093EC780-038A-28F1-6129-29A620CC2262}" dt="2020-09-10T12:50:57.395" v="11"/>
        <pc:sldMkLst>
          <pc:docMk/>
          <pc:sldMk cId="506871912" sldId="279"/>
        </pc:sldMkLst>
      </pc:sldChg>
      <pc:sldChg chg="del">
        <pc:chgData name="Leon Lechner" userId="S::leon.lechner@ifok.de::76e3db74-8404-409d-8ee6-cb153257620a" providerId="AD" clId="Web-{093EC780-038A-28F1-6129-29A620CC2262}" dt="2020-09-10T12:50:57.411" v="17"/>
        <pc:sldMkLst>
          <pc:docMk/>
          <pc:sldMk cId="4102287943" sldId="386"/>
        </pc:sldMkLst>
      </pc:sldChg>
      <pc:sldChg chg="del">
        <pc:chgData name="Leon Lechner" userId="S::leon.lechner@ifok.de::76e3db74-8404-409d-8ee6-cb153257620a" providerId="AD" clId="Web-{093EC780-038A-28F1-6129-29A620CC2262}" dt="2020-09-10T12:50:57.411" v="16"/>
        <pc:sldMkLst>
          <pc:docMk/>
          <pc:sldMk cId="4232183471" sldId="566"/>
        </pc:sldMkLst>
      </pc:sldChg>
      <pc:sldChg chg="del">
        <pc:chgData name="Leon Lechner" userId="S::leon.lechner@ifok.de::76e3db74-8404-409d-8ee6-cb153257620a" providerId="AD" clId="Web-{093EC780-038A-28F1-6129-29A620CC2262}" dt="2020-09-10T12:50:57.411" v="15"/>
        <pc:sldMkLst>
          <pc:docMk/>
          <pc:sldMk cId="2258133038" sldId="573"/>
        </pc:sldMkLst>
      </pc:sldChg>
      <pc:sldChg chg="del">
        <pc:chgData name="Leon Lechner" userId="S::leon.lechner@ifok.de::76e3db74-8404-409d-8ee6-cb153257620a" providerId="AD" clId="Web-{093EC780-038A-28F1-6129-29A620CC2262}" dt="2020-09-10T12:50:57.395" v="14"/>
        <pc:sldMkLst>
          <pc:docMk/>
          <pc:sldMk cId="1862526747" sldId="574"/>
        </pc:sldMkLst>
      </pc:sldChg>
      <pc:sldChg chg="del">
        <pc:chgData name="Leon Lechner" userId="S::leon.lechner@ifok.de::76e3db74-8404-409d-8ee6-cb153257620a" providerId="AD" clId="Web-{093EC780-038A-28F1-6129-29A620CC2262}" dt="2020-09-10T12:50:57.395" v="13"/>
        <pc:sldMkLst>
          <pc:docMk/>
          <pc:sldMk cId="1424273213" sldId="575"/>
        </pc:sldMkLst>
      </pc:sldChg>
      <pc:sldChg chg="del">
        <pc:chgData name="Leon Lechner" userId="S::leon.lechner@ifok.de::76e3db74-8404-409d-8ee6-cb153257620a" providerId="AD" clId="Web-{093EC780-038A-28F1-6129-29A620CC2262}" dt="2020-09-10T12:50:57.395" v="12"/>
        <pc:sldMkLst>
          <pc:docMk/>
          <pc:sldMk cId="3269121702" sldId="576"/>
        </pc:sldMkLst>
      </pc:sldChg>
      <pc:sldChg chg="modSp">
        <pc:chgData name="Leon Lechner" userId="S::leon.lechner@ifok.de::76e3db74-8404-409d-8ee6-cb153257620a" providerId="AD" clId="Web-{093EC780-038A-28F1-6129-29A620CC2262}" dt="2020-09-10T12:50:00.969" v="7"/>
        <pc:sldMkLst>
          <pc:docMk/>
          <pc:sldMk cId="2882453970" sldId="849"/>
        </pc:sldMkLst>
        <pc:graphicFrameChg chg="mod modGraphic">
          <ac:chgData name="Leon Lechner" userId="S::leon.lechner@ifok.de::76e3db74-8404-409d-8ee6-cb153257620a" providerId="AD" clId="Web-{093EC780-038A-28F1-6129-29A620CC2262}" dt="2020-09-10T12:50:00.969" v="7"/>
          <ac:graphicFrameMkLst>
            <pc:docMk/>
            <pc:sldMk cId="2882453970" sldId="849"/>
            <ac:graphicFrameMk id="6" creationId="{4E4F05FF-64C1-46D3-918E-9A19F5CC770C}"/>
          </ac:graphicFrameMkLst>
        </pc:graphicFrameChg>
      </pc:sldChg>
    </pc:docChg>
  </pc:docChgLst>
  <pc:docChgLst>
    <pc:chgData name="Anika Schader" userId="8fa94f28-732b-44dd-b573-0c941b61e503" providerId="ADAL" clId="{5F18BA5F-DDAD-4179-A409-71D127596595}"/>
    <pc:docChg chg="undo custSel addSld delSld modSld addSection modSection">
      <pc:chgData name="Anika Schader" userId="8fa94f28-732b-44dd-b573-0c941b61e503" providerId="ADAL" clId="{5F18BA5F-DDAD-4179-A409-71D127596595}" dt="2020-09-11T08:20:11.745" v="438"/>
      <pc:docMkLst>
        <pc:docMk/>
      </pc:docMkLst>
      <pc:sldChg chg="modSp">
        <pc:chgData name="Anika Schader" userId="8fa94f28-732b-44dd-b573-0c941b61e503" providerId="ADAL" clId="{5F18BA5F-DDAD-4179-A409-71D127596595}" dt="2020-09-11T08:17:10.504" v="430" actId="20577"/>
        <pc:sldMkLst>
          <pc:docMk/>
          <pc:sldMk cId="2882453970" sldId="849"/>
        </pc:sldMkLst>
        <pc:spChg chg="mod">
          <ac:chgData name="Anika Schader" userId="8fa94f28-732b-44dd-b573-0c941b61e503" providerId="ADAL" clId="{5F18BA5F-DDAD-4179-A409-71D127596595}" dt="2020-09-11T08:17:10.504" v="430" actId="20577"/>
          <ac:spMkLst>
            <pc:docMk/>
            <pc:sldMk cId="2882453970" sldId="849"/>
            <ac:spMk id="2" creationId="{A6CD649B-5F0F-4DFF-B60E-B808DDAA78EF}"/>
          </ac:spMkLst>
        </pc:spChg>
        <pc:graphicFrameChg chg="mod modGraphic">
          <ac:chgData name="Anika Schader" userId="8fa94f28-732b-44dd-b573-0c941b61e503" providerId="ADAL" clId="{5F18BA5F-DDAD-4179-A409-71D127596595}" dt="2020-09-11T07:14:52.532" v="14" actId="20577"/>
          <ac:graphicFrameMkLst>
            <pc:docMk/>
            <pc:sldMk cId="2882453970" sldId="849"/>
            <ac:graphicFrameMk id="6" creationId="{4E4F05FF-64C1-46D3-918E-9A19F5CC770C}"/>
          </ac:graphicFrameMkLst>
        </pc:graphicFrameChg>
      </pc:sldChg>
      <pc:sldChg chg="add delCm">
        <pc:chgData name="Anika Schader" userId="8fa94f28-732b-44dd-b573-0c941b61e503" providerId="ADAL" clId="{5F18BA5F-DDAD-4179-A409-71D127596595}" dt="2020-09-11T08:17:28.867" v="435" actId="1592"/>
        <pc:sldMkLst>
          <pc:docMk/>
          <pc:sldMk cId="437331979" sldId="850"/>
        </pc:sldMkLst>
      </pc:sldChg>
      <pc:sldChg chg="del">
        <pc:chgData name="Anika Schader" userId="8fa94f28-732b-44dd-b573-0c941b61e503" providerId="ADAL" clId="{5F18BA5F-DDAD-4179-A409-71D127596595}" dt="2020-09-11T08:16:58.464" v="427" actId="2696"/>
        <pc:sldMkLst>
          <pc:docMk/>
          <pc:sldMk cId="974468092" sldId="850"/>
        </pc:sldMkLst>
      </pc:sldChg>
      <pc:sldChg chg="modSp del">
        <pc:chgData name="Anika Schader" userId="8fa94f28-732b-44dd-b573-0c941b61e503" providerId="ADAL" clId="{5F18BA5F-DDAD-4179-A409-71D127596595}" dt="2020-09-11T07:18:39.180" v="117" actId="2696"/>
        <pc:sldMkLst>
          <pc:docMk/>
          <pc:sldMk cId="3045352306" sldId="851"/>
        </pc:sldMkLst>
        <pc:graphicFrameChg chg="mod modGraphic">
          <ac:chgData name="Anika Schader" userId="8fa94f28-732b-44dd-b573-0c941b61e503" providerId="ADAL" clId="{5F18BA5F-DDAD-4179-A409-71D127596595}" dt="2020-09-11T07:17:48.115" v="115" actId="1076"/>
          <ac:graphicFrameMkLst>
            <pc:docMk/>
            <pc:sldMk cId="3045352306" sldId="851"/>
            <ac:graphicFrameMk id="6" creationId="{4E4F05FF-64C1-46D3-918E-9A19F5CC770C}"/>
          </ac:graphicFrameMkLst>
        </pc:graphicFrameChg>
      </pc:sldChg>
      <pc:sldChg chg="modSp">
        <pc:chgData name="Anika Schader" userId="8fa94f28-732b-44dd-b573-0c941b61e503" providerId="ADAL" clId="{5F18BA5F-DDAD-4179-A409-71D127596595}" dt="2020-09-11T08:17:13.636" v="431" actId="20577"/>
        <pc:sldMkLst>
          <pc:docMk/>
          <pc:sldMk cId="3737213064" sldId="851"/>
        </pc:sldMkLst>
        <pc:spChg chg="mod">
          <ac:chgData name="Anika Schader" userId="8fa94f28-732b-44dd-b573-0c941b61e503" providerId="ADAL" clId="{5F18BA5F-DDAD-4179-A409-71D127596595}" dt="2020-09-11T08:17:13.636" v="431" actId="20577"/>
          <ac:spMkLst>
            <pc:docMk/>
            <pc:sldMk cId="3737213064" sldId="851"/>
            <ac:spMk id="2" creationId="{A6CD649B-5F0F-4DFF-B60E-B808DDAA78EF}"/>
          </ac:spMkLst>
        </pc:spChg>
        <pc:graphicFrameChg chg="modGraphic">
          <ac:chgData name="Anika Schader" userId="8fa94f28-732b-44dd-b573-0c941b61e503" providerId="ADAL" clId="{5F18BA5F-DDAD-4179-A409-71D127596595}" dt="2020-09-11T07:19:01.631" v="154" actId="20577"/>
          <ac:graphicFrameMkLst>
            <pc:docMk/>
            <pc:sldMk cId="3737213064" sldId="851"/>
            <ac:graphicFrameMk id="6" creationId="{4E4F05FF-64C1-46D3-918E-9A19F5CC770C}"/>
          </ac:graphicFrameMkLst>
        </pc:graphicFrameChg>
      </pc:sldChg>
      <pc:sldChg chg="modSp del">
        <pc:chgData name="Anika Schader" userId="8fa94f28-732b-44dd-b573-0c941b61e503" providerId="ADAL" clId="{5F18BA5F-DDAD-4179-A409-71D127596595}" dt="2020-09-11T07:18:39.194" v="118" actId="2696"/>
        <pc:sldMkLst>
          <pc:docMk/>
          <pc:sldMk cId="1456153786" sldId="852"/>
        </pc:sldMkLst>
        <pc:graphicFrameChg chg="mod modGraphic">
          <ac:chgData name="Anika Schader" userId="8fa94f28-732b-44dd-b573-0c941b61e503" providerId="ADAL" clId="{5F18BA5F-DDAD-4179-A409-71D127596595}" dt="2020-09-11T07:17:59.413" v="116" actId="1076"/>
          <ac:graphicFrameMkLst>
            <pc:docMk/>
            <pc:sldMk cId="1456153786" sldId="852"/>
            <ac:graphicFrameMk id="6" creationId="{4E4F05FF-64C1-46D3-918E-9A19F5CC770C}"/>
          </ac:graphicFrameMkLst>
        </pc:graphicFrameChg>
      </pc:sldChg>
      <pc:sldChg chg="modSp">
        <pc:chgData name="Anika Schader" userId="8fa94f28-732b-44dd-b573-0c941b61e503" providerId="ADAL" clId="{5F18BA5F-DDAD-4179-A409-71D127596595}" dt="2020-09-11T08:17:17.339" v="432" actId="20577"/>
        <pc:sldMkLst>
          <pc:docMk/>
          <pc:sldMk cId="1567558006" sldId="852"/>
        </pc:sldMkLst>
        <pc:spChg chg="mod">
          <ac:chgData name="Anika Schader" userId="8fa94f28-732b-44dd-b573-0c941b61e503" providerId="ADAL" clId="{5F18BA5F-DDAD-4179-A409-71D127596595}" dt="2020-09-11T08:17:17.339" v="432" actId="20577"/>
          <ac:spMkLst>
            <pc:docMk/>
            <pc:sldMk cId="1567558006" sldId="852"/>
            <ac:spMk id="2" creationId="{A6CD649B-5F0F-4DFF-B60E-B808DDAA78EF}"/>
          </ac:spMkLst>
        </pc:spChg>
        <pc:graphicFrameChg chg="modGraphic">
          <ac:chgData name="Anika Schader" userId="8fa94f28-732b-44dd-b573-0c941b61e503" providerId="ADAL" clId="{5F18BA5F-DDAD-4179-A409-71D127596595}" dt="2020-09-11T07:19:46.782" v="251" actId="20577"/>
          <ac:graphicFrameMkLst>
            <pc:docMk/>
            <pc:sldMk cId="1567558006" sldId="852"/>
            <ac:graphicFrameMk id="6" creationId="{4E4F05FF-64C1-46D3-918E-9A19F5CC770C}"/>
          </ac:graphicFrameMkLst>
        </pc:graphicFrameChg>
      </pc:sldChg>
      <pc:sldChg chg="modSp del">
        <pc:chgData name="Anika Schader" userId="8fa94f28-732b-44dd-b573-0c941b61e503" providerId="ADAL" clId="{5F18BA5F-DDAD-4179-A409-71D127596595}" dt="2020-09-11T07:18:39.209" v="119" actId="2696"/>
        <pc:sldMkLst>
          <pc:docMk/>
          <pc:sldMk cId="692695092" sldId="853"/>
        </pc:sldMkLst>
        <pc:graphicFrameChg chg="mod modGraphic">
          <ac:chgData name="Anika Schader" userId="8fa94f28-732b-44dd-b573-0c941b61e503" providerId="ADAL" clId="{5F18BA5F-DDAD-4179-A409-71D127596595}" dt="2020-09-11T07:17:04.104" v="101" actId="20577"/>
          <ac:graphicFrameMkLst>
            <pc:docMk/>
            <pc:sldMk cId="692695092" sldId="853"/>
            <ac:graphicFrameMk id="6" creationId="{4E4F05FF-64C1-46D3-918E-9A19F5CC770C}"/>
          </ac:graphicFrameMkLst>
        </pc:graphicFrameChg>
      </pc:sldChg>
      <pc:sldChg chg="modSp">
        <pc:chgData name="Anika Schader" userId="8fa94f28-732b-44dd-b573-0c941b61e503" providerId="ADAL" clId="{5F18BA5F-DDAD-4179-A409-71D127596595}" dt="2020-09-11T08:17:20.059" v="433" actId="20577"/>
        <pc:sldMkLst>
          <pc:docMk/>
          <pc:sldMk cId="1082092579" sldId="853"/>
        </pc:sldMkLst>
        <pc:spChg chg="mod">
          <ac:chgData name="Anika Schader" userId="8fa94f28-732b-44dd-b573-0c941b61e503" providerId="ADAL" clId="{5F18BA5F-DDAD-4179-A409-71D127596595}" dt="2020-09-11T08:17:20.059" v="433" actId="20577"/>
          <ac:spMkLst>
            <pc:docMk/>
            <pc:sldMk cId="1082092579" sldId="853"/>
            <ac:spMk id="2" creationId="{A6CD649B-5F0F-4DFF-B60E-B808DDAA78EF}"/>
          </ac:spMkLst>
        </pc:spChg>
        <pc:graphicFrameChg chg="modGraphic">
          <ac:chgData name="Anika Schader" userId="8fa94f28-732b-44dd-b573-0c941b61e503" providerId="ADAL" clId="{5F18BA5F-DDAD-4179-A409-71D127596595}" dt="2020-09-11T07:20:18.789" v="308" actId="20577"/>
          <ac:graphicFrameMkLst>
            <pc:docMk/>
            <pc:sldMk cId="1082092579" sldId="853"/>
            <ac:graphicFrameMk id="6" creationId="{4E4F05FF-64C1-46D3-918E-9A19F5CC770C}"/>
          </ac:graphicFrameMkLst>
        </pc:graphicFrameChg>
      </pc:sldChg>
      <pc:sldChg chg="modSp addCm modCm">
        <pc:chgData name="Anika Schader" userId="8fa94f28-732b-44dd-b573-0c941b61e503" providerId="ADAL" clId="{5F18BA5F-DDAD-4179-A409-71D127596595}" dt="2020-09-11T08:20:11.745" v="438"/>
        <pc:sldMkLst>
          <pc:docMk/>
          <pc:sldMk cId="2938077144" sldId="854"/>
        </pc:sldMkLst>
        <pc:spChg chg="mod">
          <ac:chgData name="Anika Schader" userId="8fa94f28-732b-44dd-b573-0c941b61e503" providerId="ADAL" clId="{5F18BA5F-DDAD-4179-A409-71D127596595}" dt="2020-09-11T08:17:23.338" v="434" actId="20577"/>
          <ac:spMkLst>
            <pc:docMk/>
            <pc:sldMk cId="2938077144" sldId="854"/>
            <ac:spMk id="2" creationId="{A6CD649B-5F0F-4DFF-B60E-B808DDAA78EF}"/>
          </ac:spMkLst>
        </pc:spChg>
        <pc:graphicFrameChg chg="modGraphic">
          <ac:chgData name="Anika Schader" userId="8fa94f28-732b-44dd-b573-0c941b61e503" providerId="ADAL" clId="{5F18BA5F-DDAD-4179-A409-71D127596595}" dt="2020-09-11T07:20:53.022" v="389" actId="20577"/>
          <ac:graphicFrameMkLst>
            <pc:docMk/>
            <pc:sldMk cId="2938077144" sldId="854"/>
            <ac:graphicFrameMk id="6" creationId="{4E4F05FF-64C1-46D3-918E-9A19F5CC770C}"/>
          </ac:graphicFrameMkLst>
        </pc:graphicFrameChg>
      </pc:sldChg>
      <pc:sldChg chg="modSp del">
        <pc:chgData name="Anika Schader" userId="8fa94f28-732b-44dd-b573-0c941b61e503" providerId="ADAL" clId="{5F18BA5F-DDAD-4179-A409-71D127596595}" dt="2020-09-11T07:18:39.228" v="120" actId="2696"/>
        <pc:sldMkLst>
          <pc:docMk/>
          <pc:sldMk cId="3468827967" sldId="854"/>
        </pc:sldMkLst>
        <pc:graphicFrameChg chg="modGraphic">
          <ac:chgData name="Anika Schader" userId="8fa94f28-732b-44dd-b573-0c941b61e503" providerId="ADAL" clId="{5F18BA5F-DDAD-4179-A409-71D127596595}" dt="2020-09-11T07:17:28.809" v="114" actId="20577"/>
          <ac:graphicFrameMkLst>
            <pc:docMk/>
            <pc:sldMk cId="3468827967" sldId="854"/>
            <ac:graphicFrameMk id="6" creationId="{4E4F05FF-64C1-46D3-918E-9A19F5CC770C}"/>
          </ac:graphicFrameMkLst>
        </pc:graphicFrameChg>
      </pc:sldChg>
      <pc:sldChg chg="addSp delSp modSp">
        <pc:chgData name="Anika Schader" userId="8fa94f28-732b-44dd-b573-0c941b61e503" providerId="ADAL" clId="{5F18BA5F-DDAD-4179-A409-71D127596595}" dt="2020-09-11T07:23:28.186" v="397" actId="1076"/>
        <pc:sldMkLst>
          <pc:docMk/>
          <pc:sldMk cId="1785397885" sldId="855"/>
        </pc:sldMkLst>
        <pc:spChg chg="add del mod">
          <ac:chgData name="Anika Schader" userId="8fa94f28-732b-44dd-b573-0c941b61e503" providerId="ADAL" clId="{5F18BA5F-DDAD-4179-A409-71D127596595}" dt="2020-09-11T07:23:15.535" v="391" actId="478"/>
          <ac:spMkLst>
            <pc:docMk/>
            <pc:sldMk cId="1785397885" sldId="855"/>
            <ac:spMk id="3" creationId="{42A13CC4-4D85-4D38-AD3C-C114EDCAEEB4}"/>
          </ac:spMkLst>
        </pc:spChg>
        <pc:spChg chg="add del mod">
          <ac:chgData name="Anika Schader" userId="8fa94f28-732b-44dd-b573-0c941b61e503" providerId="ADAL" clId="{5F18BA5F-DDAD-4179-A409-71D127596595}" dt="2020-09-11T07:23:28.186" v="397" actId="1076"/>
          <ac:spMkLst>
            <pc:docMk/>
            <pc:sldMk cId="1785397885" sldId="855"/>
            <ac:spMk id="4" creationId="{EFB5B179-027E-4715-9846-53EB216E9F70}"/>
          </ac:spMkLst>
        </pc:spChg>
        <pc:spChg chg="del">
          <ac:chgData name="Anika Schader" userId="8fa94f28-732b-44dd-b573-0c941b61e503" providerId="ADAL" clId="{5F18BA5F-DDAD-4179-A409-71D127596595}" dt="2020-09-11T07:23:13.585" v="390" actId="478"/>
          <ac:spMkLst>
            <pc:docMk/>
            <pc:sldMk cId="1785397885" sldId="855"/>
            <ac:spMk id="5" creationId="{C0BD2900-21DB-4791-B964-9C6DAEB16781}"/>
          </ac:spMkLst>
        </pc:spChg>
        <pc:spChg chg="add del mod">
          <ac:chgData name="Anika Schader" userId="8fa94f28-732b-44dd-b573-0c941b61e503" providerId="ADAL" clId="{5F18BA5F-DDAD-4179-A409-71D127596595}" dt="2020-09-11T07:23:22.557" v="396" actId="478"/>
          <ac:spMkLst>
            <pc:docMk/>
            <pc:sldMk cId="1785397885" sldId="855"/>
            <ac:spMk id="9" creationId="{BDF29947-E0E3-49EF-874E-FCB84FA75C87}"/>
          </ac:spMkLst>
        </pc:spChg>
      </pc:sldChg>
      <pc:sldChg chg="del">
        <pc:chgData name="Anika Schader" userId="8fa94f28-732b-44dd-b573-0c941b61e503" providerId="ADAL" clId="{5F18BA5F-DDAD-4179-A409-71D127596595}" dt="2020-09-11T07:26:22.418" v="400" actId="2696"/>
        <pc:sldMkLst>
          <pc:docMk/>
          <pc:sldMk cId="33842494" sldId="856"/>
        </pc:sldMkLst>
      </pc:sldChg>
      <pc:sldChg chg="modSp addCm delCm modCm">
        <pc:chgData name="Anika Schader" userId="8fa94f28-732b-44dd-b573-0c941b61e503" providerId="ADAL" clId="{5F18BA5F-DDAD-4179-A409-71D127596595}" dt="2020-09-11T08:16:24.745" v="424" actId="1592"/>
        <pc:sldMkLst>
          <pc:docMk/>
          <pc:sldMk cId="3826993965" sldId="856"/>
        </pc:sldMkLst>
        <pc:spChg chg="mod">
          <ac:chgData name="Anika Schader" userId="8fa94f28-732b-44dd-b573-0c941b61e503" providerId="ADAL" clId="{5F18BA5F-DDAD-4179-A409-71D127596595}" dt="2020-09-11T08:16:15.744" v="422" actId="20577"/>
          <ac:spMkLst>
            <pc:docMk/>
            <pc:sldMk cId="3826993965" sldId="856"/>
            <ac:spMk id="2" creationId="{BDB18222-8C5A-4CF5-8A96-97BDC51A47FE}"/>
          </ac:spMkLst>
        </pc:spChg>
      </pc:sldChg>
      <pc:sldChg chg="delSp add del">
        <pc:chgData name="Anika Schader" userId="8fa94f28-732b-44dd-b573-0c941b61e503" providerId="ADAL" clId="{5F18BA5F-DDAD-4179-A409-71D127596595}" dt="2020-09-11T08:17:04.805" v="429" actId="2696"/>
        <pc:sldMkLst>
          <pc:docMk/>
          <pc:sldMk cId="1024528225" sldId="857"/>
        </pc:sldMkLst>
        <pc:spChg chg="del">
          <ac:chgData name="Anika Schader" userId="8fa94f28-732b-44dd-b573-0c941b61e503" providerId="ADAL" clId="{5F18BA5F-DDAD-4179-A409-71D127596595}" dt="2020-09-11T08:16:44.322" v="425" actId="478"/>
          <ac:spMkLst>
            <pc:docMk/>
            <pc:sldMk cId="1024528225" sldId="857"/>
            <ac:spMk id="2" creationId="{0075B54E-2B22-478F-8BD3-C56C829197B9}"/>
          </ac:spMkLst>
        </pc:spChg>
        <pc:spChg chg="del">
          <ac:chgData name="Anika Schader" userId="8fa94f28-732b-44dd-b573-0c941b61e503" providerId="ADAL" clId="{5F18BA5F-DDAD-4179-A409-71D127596595}" dt="2020-09-11T08:16:45.055" v="426" actId="478"/>
          <ac:spMkLst>
            <pc:docMk/>
            <pc:sldMk cId="1024528225" sldId="857"/>
            <ac:spMk id="3" creationId="{343A8523-18F1-40A7-AEF2-16574833A73A}"/>
          </ac:spMkLst>
        </pc:spChg>
      </pc:sldChg>
      <pc:sldChg chg="del">
        <pc:chgData name="Anika Schader" userId="8fa94f28-732b-44dd-b573-0c941b61e503" providerId="ADAL" clId="{5F18BA5F-DDAD-4179-A409-71D127596595}" dt="2020-09-11T08:19:03.049" v="436" actId="2696"/>
        <pc:sldMkLst>
          <pc:docMk/>
          <pc:sldMk cId="3090786262" sldId="857"/>
        </pc:sldMkLst>
      </pc:sldChg>
    </pc:docChg>
  </pc:docChgLst>
  <pc:docChgLst>
    <pc:chgData name="Philipp Jähn" userId="c6dad874-74c7-4a2c-b483-46bf79a9d0bf" providerId="ADAL" clId="{4B47B0D7-709F-439C-85D8-0F677AB6511B}"/>
    <pc:docChg chg="custSel modSld">
      <pc:chgData name="Philipp Jähn" userId="c6dad874-74c7-4a2c-b483-46bf79a9d0bf" providerId="ADAL" clId="{4B47B0D7-709F-439C-85D8-0F677AB6511B}" dt="2020-09-10T14:30:14.204" v="7"/>
      <pc:docMkLst>
        <pc:docMk/>
      </pc:docMkLst>
      <pc:sldChg chg="addCm modCm">
        <pc:chgData name="Philipp Jähn" userId="c6dad874-74c7-4a2c-b483-46bf79a9d0bf" providerId="ADAL" clId="{4B47B0D7-709F-439C-85D8-0F677AB6511B}" dt="2020-09-10T14:30:14.204" v="7"/>
        <pc:sldMkLst>
          <pc:docMk/>
          <pc:sldMk cId="2128690313" sldId="832"/>
        </pc:sldMkLst>
      </pc:sldChg>
      <pc:sldChg chg="addCm modCm">
        <pc:chgData name="Philipp Jähn" userId="c6dad874-74c7-4a2c-b483-46bf79a9d0bf" providerId="ADAL" clId="{4B47B0D7-709F-439C-85D8-0F677AB6511B}" dt="2020-09-10T14:29:06.770" v="5"/>
        <pc:sldMkLst>
          <pc:docMk/>
          <pc:sldMk cId="2882453970" sldId="849"/>
        </pc:sldMkLst>
      </pc:sldChg>
      <pc:sldChg chg="addCm modCm">
        <pc:chgData name="Philipp Jähn" userId="c6dad874-74c7-4a2c-b483-46bf79a9d0bf" providerId="ADAL" clId="{4B47B0D7-709F-439C-85D8-0F677AB6511B}" dt="2020-09-10T14:26:57.435" v="2"/>
        <pc:sldMkLst>
          <pc:docMk/>
          <pc:sldMk cId="974468092" sldId="850"/>
        </pc:sldMkLst>
      </pc:sldChg>
    </pc:docChg>
  </pc:docChgLst>
  <pc:docChgLst>
    <pc:chgData name="Leon Lechner" userId="S::leon.lechner@ifok.de::76e3db74-8404-409d-8ee6-cb153257620a" providerId="AD" clId="Web-{F1BF326C-FE69-D5B0-6F0A-44F95C4A13F4}"/>
    <pc:docChg chg="">
      <pc:chgData name="Leon Lechner" userId="S::leon.lechner@ifok.de::76e3db74-8404-409d-8ee6-cb153257620a" providerId="AD" clId="Web-{F1BF326C-FE69-D5B0-6F0A-44F95C4A13F4}" dt="2020-09-08T13:46:31.352" v="1"/>
      <pc:docMkLst>
        <pc:docMk/>
      </pc:docMkLst>
      <pc:sldChg chg="delCm modCm">
        <pc:chgData name="Leon Lechner" userId="S::leon.lechner@ifok.de::76e3db74-8404-409d-8ee6-cb153257620a" providerId="AD" clId="Web-{F1BF326C-FE69-D5B0-6F0A-44F95C4A13F4}" dt="2020-09-08T13:46:31.352" v="1"/>
        <pc:sldMkLst>
          <pc:docMk/>
          <pc:sldMk cId="4177848886" sldId="263"/>
        </pc:sldMkLst>
      </pc:sldChg>
    </pc:docChg>
  </pc:docChgLst>
  <pc:docChgLst>
    <pc:chgData name="Leon Lechner" userId="76e3db74-8404-409d-8ee6-cb153257620a" providerId="ADAL" clId="{3E017E5D-568F-48D1-8C2B-AB5ECA78CD9A}"/>
    <pc:docChg chg="undo custSel addSld delSld modSld delMainMaster modSection">
      <pc:chgData name="Leon Lechner" userId="76e3db74-8404-409d-8ee6-cb153257620a" providerId="ADAL" clId="{3E017E5D-568F-48D1-8C2B-AB5ECA78CD9A}" dt="2020-09-10T12:56:11.889" v="45" actId="1038"/>
      <pc:docMkLst>
        <pc:docMk/>
      </pc:docMkLst>
      <pc:sldChg chg="add del">
        <pc:chgData name="Leon Lechner" userId="76e3db74-8404-409d-8ee6-cb153257620a" providerId="ADAL" clId="{3E017E5D-568F-48D1-8C2B-AB5ECA78CD9A}" dt="2020-09-10T12:55:17.576" v="10" actId="2696"/>
        <pc:sldMkLst>
          <pc:docMk/>
          <pc:sldMk cId="2733342009" sldId="256"/>
        </pc:sldMkLst>
      </pc:sldChg>
      <pc:sldChg chg="modSp add del">
        <pc:chgData name="Leon Lechner" userId="76e3db74-8404-409d-8ee6-cb153257620a" providerId="ADAL" clId="{3E017E5D-568F-48D1-8C2B-AB5ECA78CD9A}" dt="2020-09-10T12:55:17.740" v="11" actId="2696"/>
        <pc:sldMkLst>
          <pc:docMk/>
          <pc:sldMk cId="1327049855" sldId="257"/>
        </pc:sldMkLst>
        <pc:spChg chg="mod">
          <ac:chgData name="Leon Lechner" userId="76e3db74-8404-409d-8ee6-cb153257620a" providerId="ADAL" clId="{3E017E5D-568F-48D1-8C2B-AB5ECA78CD9A}" dt="2020-09-10T12:53:27.761" v="9"/>
          <ac:spMkLst>
            <pc:docMk/>
            <pc:sldMk cId="1327049855" sldId="257"/>
            <ac:spMk id="12" creationId="{BC4E880A-32FC-4316-8DEB-BFF1C3CB542F}"/>
          </ac:spMkLst>
        </pc:spChg>
      </pc:sldChg>
      <pc:sldChg chg="modSp">
        <pc:chgData name="Leon Lechner" userId="76e3db74-8404-409d-8ee6-cb153257620a" providerId="ADAL" clId="{3E017E5D-568F-48D1-8C2B-AB5ECA78CD9A}" dt="2020-09-10T12:56:11.889" v="45" actId="1038"/>
        <pc:sldMkLst>
          <pc:docMk/>
          <pc:sldMk cId="2758553171" sldId="260"/>
        </pc:sldMkLst>
        <pc:picChg chg="mod">
          <ac:chgData name="Leon Lechner" userId="76e3db74-8404-409d-8ee6-cb153257620a" providerId="ADAL" clId="{3E017E5D-568F-48D1-8C2B-AB5ECA78CD9A}" dt="2020-09-10T12:56:11.889" v="45" actId="1038"/>
          <ac:picMkLst>
            <pc:docMk/>
            <pc:sldMk cId="2758553171" sldId="260"/>
            <ac:picMk id="6" creationId="{EE22F313-EB70-4F70-A91F-146FD0F35033}"/>
          </ac:picMkLst>
        </pc:picChg>
      </pc:sldChg>
      <pc:sldChg chg="add del">
        <pc:chgData name="Leon Lechner" userId="76e3db74-8404-409d-8ee6-cb153257620a" providerId="ADAL" clId="{3E017E5D-568F-48D1-8C2B-AB5ECA78CD9A}" dt="2020-09-10T12:55:18.239" v="18" actId="2696"/>
        <pc:sldMkLst>
          <pc:docMk/>
          <pc:sldMk cId="506871912" sldId="279"/>
        </pc:sldMkLst>
      </pc:sldChg>
      <pc:sldChg chg="add del">
        <pc:chgData name="Leon Lechner" userId="76e3db74-8404-409d-8ee6-cb153257620a" providerId="ADAL" clId="{3E017E5D-568F-48D1-8C2B-AB5ECA78CD9A}" dt="2020-09-10T12:55:17.810" v="12" actId="2696"/>
        <pc:sldMkLst>
          <pc:docMk/>
          <pc:sldMk cId="4102287943" sldId="386"/>
        </pc:sldMkLst>
      </pc:sldChg>
      <pc:sldChg chg="modSp add del">
        <pc:chgData name="Leon Lechner" userId="76e3db74-8404-409d-8ee6-cb153257620a" providerId="ADAL" clId="{3E017E5D-568F-48D1-8C2B-AB5ECA78CD9A}" dt="2020-09-10T12:55:17.877" v="14" actId="2696"/>
        <pc:sldMkLst>
          <pc:docMk/>
          <pc:sldMk cId="1862526747" sldId="574"/>
        </pc:sldMkLst>
        <pc:spChg chg="mod">
          <ac:chgData name="Leon Lechner" userId="76e3db74-8404-409d-8ee6-cb153257620a" providerId="ADAL" clId="{3E017E5D-568F-48D1-8C2B-AB5ECA78CD9A}" dt="2020-09-10T12:53:27.761" v="9"/>
          <ac:spMkLst>
            <pc:docMk/>
            <pc:sldMk cId="1862526747" sldId="574"/>
            <ac:spMk id="6" creationId="{E946FEC2-72A5-416B-B07C-EFE77935C76E}"/>
          </ac:spMkLst>
        </pc:spChg>
        <pc:spChg chg="mod">
          <ac:chgData name="Leon Lechner" userId="76e3db74-8404-409d-8ee6-cb153257620a" providerId="ADAL" clId="{3E017E5D-568F-48D1-8C2B-AB5ECA78CD9A}" dt="2020-09-10T12:53:27.761" v="9"/>
          <ac:spMkLst>
            <pc:docMk/>
            <pc:sldMk cId="1862526747" sldId="574"/>
            <ac:spMk id="8" creationId="{C14DD9B4-74C4-4E31-896F-DE51781B15E7}"/>
          </ac:spMkLst>
        </pc:spChg>
      </pc:sldChg>
      <pc:sldChg chg="modSp add del">
        <pc:chgData name="Leon Lechner" userId="76e3db74-8404-409d-8ee6-cb153257620a" providerId="ADAL" clId="{3E017E5D-568F-48D1-8C2B-AB5ECA78CD9A}" dt="2020-09-10T12:55:18.060" v="16" actId="2696"/>
        <pc:sldMkLst>
          <pc:docMk/>
          <pc:sldMk cId="1424273213" sldId="575"/>
        </pc:sldMkLst>
        <pc:spChg chg="mod">
          <ac:chgData name="Leon Lechner" userId="76e3db74-8404-409d-8ee6-cb153257620a" providerId="ADAL" clId="{3E017E5D-568F-48D1-8C2B-AB5ECA78CD9A}" dt="2020-09-10T12:53:27.761" v="9"/>
          <ac:spMkLst>
            <pc:docMk/>
            <pc:sldMk cId="1424273213" sldId="575"/>
            <ac:spMk id="6" creationId="{E946FEC2-72A5-416B-B07C-EFE77935C76E}"/>
          </ac:spMkLst>
        </pc:spChg>
      </pc:sldChg>
      <pc:sldChg chg="modSp add del">
        <pc:chgData name="Leon Lechner" userId="76e3db74-8404-409d-8ee6-cb153257620a" providerId="ADAL" clId="{3E017E5D-568F-48D1-8C2B-AB5ECA78CD9A}" dt="2020-09-10T12:55:18.126" v="17" actId="2696"/>
        <pc:sldMkLst>
          <pc:docMk/>
          <pc:sldMk cId="3269121702" sldId="576"/>
        </pc:sldMkLst>
        <pc:spChg chg="mod">
          <ac:chgData name="Leon Lechner" userId="76e3db74-8404-409d-8ee6-cb153257620a" providerId="ADAL" clId="{3E017E5D-568F-48D1-8C2B-AB5ECA78CD9A}" dt="2020-09-10T12:53:27.761" v="9"/>
          <ac:spMkLst>
            <pc:docMk/>
            <pc:sldMk cId="3269121702" sldId="576"/>
            <ac:spMk id="6" creationId="{E946FEC2-72A5-416B-B07C-EFE77935C76E}"/>
          </ac:spMkLst>
        </pc:spChg>
        <pc:spChg chg="mod">
          <ac:chgData name="Leon Lechner" userId="76e3db74-8404-409d-8ee6-cb153257620a" providerId="ADAL" clId="{3E017E5D-568F-48D1-8C2B-AB5ECA78CD9A}" dt="2020-09-10T12:53:27.761" v="9"/>
          <ac:spMkLst>
            <pc:docMk/>
            <pc:sldMk cId="3269121702" sldId="576"/>
            <ac:spMk id="8" creationId="{C14DD9B4-74C4-4E31-896F-DE51781B15E7}"/>
          </ac:spMkLst>
        </pc:spChg>
      </pc:sldChg>
      <pc:sldChg chg="modSp add del">
        <pc:chgData name="Leon Lechner" userId="76e3db74-8404-409d-8ee6-cb153257620a" providerId="ADAL" clId="{3E017E5D-568F-48D1-8C2B-AB5ECA78CD9A}" dt="2020-09-10T12:55:17.962" v="15" actId="2696"/>
        <pc:sldMkLst>
          <pc:docMk/>
          <pc:sldMk cId="4246723053" sldId="577"/>
        </pc:sldMkLst>
        <pc:spChg chg="mod">
          <ac:chgData name="Leon Lechner" userId="76e3db74-8404-409d-8ee6-cb153257620a" providerId="ADAL" clId="{3E017E5D-568F-48D1-8C2B-AB5ECA78CD9A}" dt="2020-09-10T12:53:27.761" v="9"/>
          <ac:spMkLst>
            <pc:docMk/>
            <pc:sldMk cId="4246723053" sldId="577"/>
            <ac:spMk id="6" creationId="{575700FE-A68F-4F11-9ACB-AB4550AE1184}"/>
          </ac:spMkLst>
        </pc:spChg>
      </pc:sldChg>
      <pc:sldMasterChg chg="del delSldLayout">
        <pc:chgData name="Leon Lechner" userId="76e3db74-8404-409d-8ee6-cb153257620a" providerId="ADAL" clId="{3E017E5D-568F-48D1-8C2B-AB5ECA78CD9A}" dt="2020-09-10T12:55:18.342" v="42" actId="2696"/>
        <pc:sldMasterMkLst>
          <pc:docMk/>
          <pc:sldMasterMk cId="823803551" sldId="2147483699"/>
        </pc:sldMasterMkLst>
        <pc:sldLayoutChg chg="del">
          <pc:chgData name="Leon Lechner" userId="76e3db74-8404-409d-8ee6-cb153257620a" providerId="ADAL" clId="{3E017E5D-568F-48D1-8C2B-AB5ECA78CD9A}" dt="2020-09-10T12:55:18.244" v="19" actId="2696"/>
          <pc:sldLayoutMkLst>
            <pc:docMk/>
            <pc:sldMasterMk cId="823803551" sldId="2147483699"/>
            <pc:sldLayoutMk cId="3988935106" sldId="2147483700"/>
          </pc:sldLayoutMkLst>
        </pc:sldLayoutChg>
        <pc:sldLayoutChg chg="del">
          <pc:chgData name="Leon Lechner" userId="76e3db74-8404-409d-8ee6-cb153257620a" providerId="ADAL" clId="{3E017E5D-568F-48D1-8C2B-AB5ECA78CD9A}" dt="2020-09-10T12:55:18.252" v="20" actId="2696"/>
          <pc:sldLayoutMkLst>
            <pc:docMk/>
            <pc:sldMasterMk cId="823803551" sldId="2147483699"/>
            <pc:sldLayoutMk cId="2658748442" sldId="2147483701"/>
          </pc:sldLayoutMkLst>
        </pc:sldLayoutChg>
        <pc:sldLayoutChg chg="del">
          <pc:chgData name="Leon Lechner" userId="76e3db74-8404-409d-8ee6-cb153257620a" providerId="ADAL" clId="{3E017E5D-568F-48D1-8C2B-AB5ECA78CD9A}" dt="2020-09-10T12:55:18.256" v="21" actId="2696"/>
          <pc:sldLayoutMkLst>
            <pc:docMk/>
            <pc:sldMasterMk cId="823803551" sldId="2147483699"/>
            <pc:sldLayoutMk cId="1102289380" sldId="2147483702"/>
          </pc:sldLayoutMkLst>
        </pc:sldLayoutChg>
        <pc:sldLayoutChg chg="del">
          <pc:chgData name="Leon Lechner" userId="76e3db74-8404-409d-8ee6-cb153257620a" providerId="ADAL" clId="{3E017E5D-568F-48D1-8C2B-AB5ECA78CD9A}" dt="2020-09-10T12:55:18.258" v="22" actId="2696"/>
          <pc:sldLayoutMkLst>
            <pc:docMk/>
            <pc:sldMasterMk cId="823803551" sldId="2147483699"/>
            <pc:sldLayoutMk cId="3257028981" sldId="2147483703"/>
          </pc:sldLayoutMkLst>
        </pc:sldLayoutChg>
        <pc:sldLayoutChg chg="del">
          <pc:chgData name="Leon Lechner" userId="76e3db74-8404-409d-8ee6-cb153257620a" providerId="ADAL" clId="{3E017E5D-568F-48D1-8C2B-AB5ECA78CD9A}" dt="2020-09-10T12:55:18.261" v="23" actId="2696"/>
          <pc:sldLayoutMkLst>
            <pc:docMk/>
            <pc:sldMasterMk cId="823803551" sldId="2147483699"/>
            <pc:sldLayoutMk cId="1407931245" sldId="2147483704"/>
          </pc:sldLayoutMkLst>
        </pc:sldLayoutChg>
        <pc:sldLayoutChg chg="del">
          <pc:chgData name="Leon Lechner" userId="76e3db74-8404-409d-8ee6-cb153257620a" providerId="ADAL" clId="{3E017E5D-568F-48D1-8C2B-AB5ECA78CD9A}" dt="2020-09-10T12:55:18.269" v="24" actId="2696"/>
          <pc:sldLayoutMkLst>
            <pc:docMk/>
            <pc:sldMasterMk cId="823803551" sldId="2147483699"/>
            <pc:sldLayoutMk cId="1340001994" sldId="2147483705"/>
          </pc:sldLayoutMkLst>
        </pc:sldLayoutChg>
        <pc:sldLayoutChg chg="del">
          <pc:chgData name="Leon Lechner" userId="76e3db74-8404-409d-8ee6-cb153257620a" providerId="ADAL" clId="{3E017E5D-568F-48D1-8C2B-AB5ECA78CD9A}" dt="2020-09-10T12:55:18.271" v="25" actId="2696"/>
          <pc:sldLayoutMkLst>
            <pc:docMk/>
            <pc:sldMasterMk cId="823803551" sldId="2147483699"/>
            <pc:sldLayoutMk cId="658567383" sldId="2147483706"/>
          </pc:sldLayoutMkLst>
        </pc:sldLayoutChg>
        <pc:sldLayoutChg chg="del">
          <pc:chgData name="Leon Lechner" userId="76e3db74-8404-409d-8ee6-cb153257620a" providerId="ADAL" clId="{3E017E5D-568F-48D1-8C2B-AB5ECA78CD9A}" dt="2020-09-10T12:55:18.273" v="26" actId="2696"/>
          <pc:sldLayoutMkLst>
            <pc:docMk/>
            <pc:sldMasterMk cId="823803551" sldId="2147483699"/>
            <pc:sldLayoutMk cId="2136154750" sldId="2147483707"/>
          </pc:sldLayoutMkLst>
        </pc:sldLayoutChg>
        <pc:sldLayoutChg chg="del">
          <pc:chgData name="Leon Lechner" userId="76e3db74-8404-409d-8ee6-cb153257620a" providerId="ADAL" clId="{3E017E5D-568F-48D1-8C2B-AB5ECA78CD9A}" dt="2020-09-10T12:55:18.274" v="27" actId="2696"/>
          <pc:sldLayoutMkLst>
            <pc:docMk/>
            <pc:sldMasterMk cId="823803551" sldId="2147483699"/>
            <pc:sldLayoutMk cId="1933435258" sldId="2147483708"/>
          </pc:sldLayoutMkLst>
        </pc:sldLayoutChg>
        <pc:sldLayoutChg chg="del">
          <pc:chgData name="Leon Lechner" userId="76e3db74-8404-409d-8ee6-cb153257620a" providerId="ADAL" clId="{3E017E5D-568F-48D1-8C2B-AB5ECA78CD9A}" dt="2020-09-10T12:55:18.275" v="28" actId="2696"/>
          <pc:sldLayoutMkLst>
            <pc:docMk/>
            <pc:sldMasterMk cId="823803551" sldId="2147483699"/>
            <pc:sldLayoutMk cId="2820917659" sldId="2147483709"/>
          </pc:sldLayoutMkLst>
        </pc:sldLayoutChg>
        <pc:sldLayoutChg chg="del">
          <pc:chgData name="Leon Lechner" userId="76e3db74-8404-409d-8ee6-cb153257620a" providerId="ADAL" clId="{3E017E5D-568F-48D1-8C2B-AB5ECA78CD9A}" dt="2020-09-10T12:55:18.277" v="29" actId="2696"/>
          <pc:sldLayoutMkLst>
            <pc:docMk/>
            <pc:sldMasterMk cId="823803551" sldId="2147483699"/>
            <pc:sldLayoutMk cId="2131457584" sldId="2147483710"/>
          </pc:sldLayoutMkLst>
        </pc:sldLayoutChg>
        <pc:sldLayoutChg chg="del">
          <pc:chgData name="Leon Lechner" userId="76e3db74-8404-409d-8ee6-cb153257620a" providerId="ADAL" clId="{3E017E5D-568F-48D1-8C2B-AB5ECA78CD9A}" dt="2020-09-10T12:55:18.286" v="30" actId="2696"/>
          <pc:sldLayoutMkLst>
            <pc:docMk/>
            <pc:sldMasterMk cId="823803551" sldId="2147483699"/>
            <pc:sldLayoutMk cId="3105507962" sldId="2147483711"/>
          </pc:sldLayoutMkLst>
        </pc:sldLayoutChg>
        <pc:sldLayoutChg chg="del">
          <pc:chgData name="Leon Lechner" userId="76e3db74-8404-409d-8ee6-cb153257620a" providerId="ADAL" clId="{3E017E5D-568F-48D1-8C2B-AB5ECA78CD9A}" dt="2020-09-10T12:55:18.288" v="31" actId="2696"/>
          <pc:sldLayoutMkLst>
            <pc:docMk/>
            <pc:sldMasterMk cId="823803551" sldId="2147483699"/>
            <pc:sldLayoutMk cId="1385392508" sldId="2147483712"/>
          </pc:sldLayoutMkLst>
        </pc:sldLayoutChg>
        <pc:sldLayoutChg chg="del">
          <pc:chgData name="Leon Lechner" userId="76e3db74-8404-409d-8ee6-cb153257620a" providerId="ADAL" clId="{3E017E5D-568F-48D1-8C2B-AB5ECA78CD9A}" dt="2020-09-10T12:55:18.291" v="32" actId="2696"/>
          <pc:sldLayoutMkLst>
            <pc:docMk/>
            <pc:sldMasterMk cId="823803551" sldId="2147483699"/>
            <pc:sldLayoutMk cId="1160917938" sldId="2147483713"/>
          </pc:sldLayoutMkLst>
        </pc:sldLayoutChg>
        <pc:sldLayoutChg chg="del">
          <pc:chgData name="Leon Lechner" userId="76e3db74-8404-409d-8ee6-cb153257620a" providerId="ADAL" clId="{3E017E5D-568F-48D1-8C2B-AB5ECA78CD9A}" dt="2020-09-10T12:55:18.298" v="33" actId="2696"/>
          <pc:sldLayoutMkLst>
            <pc:docMk/>
            <pc:sldMasterMk cId="823803551" sldId="2147483699"/>
            <pc:sldLayoutMk cId="2154827950" sldId="2147483714"/>
          </pc:sldLayoutMkLst>
        </pc:sldLayoutChg>
        <pc:sldLayoutChg chg="del">
          <pc:chgData name="Leon Lechner" userId="76e3db74-8404-409d-8ee6-cb153257620a" providerId="ADAL" clId="{3E017E5D-568F-48D1-8C2B-AB5ECA78CD9A}" dt="2020-09-10T12:55:18.306" v="34" actId="2696"/>
          <pc:sldLayoutMkLst>
            <pc:docMk/>
            <pc:sldMasterMk cId="823803551" sldId="2147483699"/>
            <pc:sldLayoutMk cId="1984272638" sldId="2147483715"/>
          </pc:sldLayoutMkLst>
        </pc:sldLayoutChg>
        <pc:sldLayoutChg chg="del">
          <pc:chgData name="Leon Lechner" userId="76e3db74-8404-409d-8ee6-cb153257620a" providerId="ADAL" clId="{3E017E5D-568F-48D1-8C2B-AB5ECA78CD9A}" dt="2020-09-10T12:55:18.309" v="35" actId="2696"/>
          <pc:sldLayoutMkLst>
            <pc:docMk/>
            <pc:sldMasterMk cId="823803551" sldId="2147483699"/>
            <pc:sldLayoutMk cId="3250770631" sldId="2147483716"/>
          </pc:sldLayoutMkLst>
        </pc:sldLayoutChg>
        <pc:sldLayoutChg chg="del">
          <pc:chgData name="Leon Lechner" userId="76e3db74-8404-409d-8ee6-cb153257620a" providerId="ADAL" clId="{3E017E5D-568F-48D1-8C2B-AB5ECA78CD9A}" dt="2020-09-10T12:55:18.314" v="36" actId="2696"/>
          <pc:sldLayoutMkLst>
            <pc:docMk/>
            <pc:sldMasterMk cId="823803551" sldId="2147483699"/>
            <pc:sldLayoutMk cId="1065420666" sldId="2147483717"/>
          </pc:sldLayoutMkLst>
        </pc:sldLayoutChg>
        <pc:sldLayoutChg chg="del">
          <pc:chgData name="Leon Lechner" userId="76e3db74-8404-409d-8ee6-cb153257620a" providerId="ADAL" clId="{3E017E5D-568F-48D1-8C2B-AB5ECA78CD9A}" dt="2020-09-10T12:55:18.323" v="37" actId="2696"/>
          <pc:sldLayoutMkLst>
            <pc:docMk/>
            <pc:sldMasterMk cId="823803551" sldId="2147483699"/>
            <pc:sldLayoutMk cId="909720006" sldId="2147483718"/>
          </pc:sldLayoutMkLst>
        </pc:sldLayoutChg>
        <pc:sldLayoutChg chg="del">
          <pc:chgData name="Leon Lechner" userId="76e3db74-8404-409d-8ee6-cb153257620a" providerId="ADAL" clId="{3E017E5D-568F-48D1-8C2B-AB5ECA78CD9A}" dt="2020-09-10T12:55:18.326" v="38" actId="2696"/>
          <pc:sldLayoutMkLst>
            <pc:docMk/>
            <pc:sldMasterMk cId="823803551" sldId="2147483699"/>
            <pc:sldLayoutMk cId="2448113379" sldId="2147483719"/>
          </pc:sldLayoutMkLst>
        </pc:sldLayoutChg>
        <pc:sldLayoutChg chg="del">
          <pc:chgData name="Leon Lechner" userId="76e3db74-8404-409d-8ee6-cb153257620a" providerId="ADAL" clId="{3E017E5D-568F-48D1-8C2B-AB5ECA78CD9A}" dt="2020-09-10T12:55:18.329" v="39" actId="2696"/>
          <pc:sldLayoutMkLst>
            <pc:docMk/>
            <pc:sldMasterMk cId="823803551" sldId="2147483699"/>
            <pc:sldLayoutMk cId="482188488" sldId="2147483720"/>
          </pc:sldLayoutMkLst>
        </pc:sldLayoutChg>
        <pc:sldLayoutChg chg="del">
          <pc:chgData name="Leon Lechner" userId="76e3db74-8404-409d-8ee6-cb153257620a" providerId="ADAL" clId="{3E017E5D-568F-48D1-8C2B-AB5ECA78CD9A}" dt="2020-09-10T12:55:18.337" v="40" actId="2696"/>
          <pc:sldLayoutMkLst>
            <pc:docMk/>
            <pc:sldMasterMk cId="823803551" sldId="2147483699"/>
            <pc:sldLayoutMk cId="2706442336" sldId="2147483721"/>
          </pc:sldLayoutMkLst>
        </pc:sldLayoutChg>
        <pc:sldLayoutChg chg="del">
          <pc:chgData name="Leon Lechner" userId="76e3db74-8404-409d-8ee6-cb153257620a" providerId="ADAL" clId="{3E017E5D-568F-48D1-8C2B-AB5ECA78CD9A}" dt="2020-09-10T12:55:17.812" v="13" actId="2696"/>
          <pc:sldLayoutMkLst>
            <pc:docMk/>
            <pc:sldMasterMk cId="823803551" sldId="2147483699"/>
            <pc:sldLayoutMk cId="3690380338" sldId="2147483722"/>
          </pc:sldLayoutMkLst>
        </pc:sldLayoutChg>
        <pc:sldLayoutChg chg="del">
          <pc:chgData name="Leon Lechner" userId="76e3db74-8404-409d-8ee6-cb153257620a" providerId="ADAL" clId="{3E017E5D-568F-48D1-8C2B-AB5ECA78CD9A}" dt="2020-09-10T12:55:18.339" v="41" actId="2696"/>
          <pc:sldLayoutMkLst>
            <pc:docMk/>
            <pc:sldMasterMk cId="823803551" sldId="2147483699"/>
            <pc:sldLayoutMk cId="1997157041" sldId="214748372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CD22E-3CCD-464D-8C1E-167C41C26F09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BF00F-F28E-4A89-B122-1AEEB464C5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62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453" y="68580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Infomarkt „Windenergie in Gladenbach“ – 3. September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  <p:pic>
        <p:nvPicPr>
          <p:cNvPr id="7" name="Picture 2" descr="\\192.168.1.100\daten\Veranstaltungen &amp; Projekte\2012\Hessen Agentur\Veranstaltungsreihe Windkraft\Druck\Namensschilder\Welle.jpg">
            <a:extLst>
              <a:ext uri="{FF2B5EF4-FFF2-40B4-BE49-F238E27FC236}">
                <a16:creationId xmlns:a16="http://schemas.microsoft.com/office/drawing/2014/main" id="{5898AAF7-91E9-4FD7-B8D3-FAC93DD75F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2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948A74E-4DF7-4E40-9D6F-01BBDFD2A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8" y="5557289"/>
            <a:ext cx="300878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453" y="68580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Infomarkt „Windenergie in Gladenbach“ – 3. September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04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453" y="68580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Infomarkt „Windenergie in Gladenbach“ – 3. September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10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10/9/2020</a:t>
            </a:fld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027728D-4B73-4692-A37A-A2BA5DDF21A1}"/>
              </a:ext>
            </a:extLst>
          </p:cNvPr>
          <p:cNvSpPr/>
          <p:nvPr userDrawn="1"/>
        </p:nvSpPr>
        <p:spPr>
          <a:xfrm>
            <a:off x="7" y="2781301"/>
            <a:ext cx="7600951" cy="407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76250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395" y="476672"/>
            <a:ext cx="7776863" cy="432049"/>
          </a:xfrm>
          <a:prstGeom prst="rect">
            <a:avLst/>
          </a:prstGeom>
        </p:spPr>
        <p:txBody>
          <a:bodyPr lIns="80119" tIns="40060" rIns="80119" bIns="40060"/>
          <a:lstStyle>
            <a:lvl1pPr algn="l">
              <a:defRPr sz="16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4732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393" y="476672"/>
            <a:ext cx="10465163" cy="432049"/>
          </a:xfrm>
          <a:prstGeom prst="rect">
            <a:avLst/>
          </a:prstGeom>
        </p:spPr>
        <p:txBody>
          <a:bodyPr lIns="80119" tIns="40060" rIns="80119" bIns="40060"/>
          <a:lstStyle>
            <a:lvl1pPr algn="l">
              <a:defRPr sz="16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583498" y="1630140"/>
            <a:ext cx="10081452" cy="4355145"/>
          </a:xfrm>
          <a:prstGeom prst="rect">
            <a:avLst/>
          </a:prstGeom>
        </p:spPr>
        <p:txBody>
          <a:bodyPr lIns="91424" tIns="45712" rIns="91424" bIns="45712"/>
          <a:lstStyle>
            <a:lvl1pPr marL="266653" indent="-266653"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1pPr>
            <a:lvl2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2pPr>
            <a:lvl3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3pPr>
            <a:lvl4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4pPr>
            <a:lvl5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de-DE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3816142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395" y="476673"/>
            <a:ext cx="7776863" cy="432049"/>
          </a:xfrm>
          <a:prstGeom prst="rect">
            <a:avLst/>
          </a:prstGeom>
        </p:spPr>
        <p:txBody>
          <a:bodyPr lIns="80119" tIns="40060" rIns="80119" bIns="40060"/>
          <a:lstStyle>
            <a:lvl1pPr algn="l">
              <a:defRPr sz="1600" b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5" y="908052"/>
            <a:ext cx="11041557" cy="36036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buNone/>
              <a:defRPr sz="1800" b="1" cap="none" baseline="0">
                <a:solidFill>
                  <a:srgbClr val="F2663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 cap="all" baseline="0">
                <a:solidFill>
                  <a:srgbClr val="F26631"/>
                </a:solidFill>
              </a:defRPr>
            </a:lvl2pPr>
            <a:lvl3pPr>
              <a:buNone/>
              <a:defRPr sz="1800" cap="all" baseline="0">
                <a:solidFill>
                  <a:srgbClr val="F26631"/>
                </a:solidFill>
              </a:defRPr>
            </a:lvl3pPr>
            <a:lvl4pPr>
              <a:buNone/>
              <a:defRPr sz="1800" cap="all" baseline="0">
                <a:solidFill>
                  <a:srgbClr val="F26631"/>
                </a:solidFill>
              </a:defRPr>
            </a:lvl4pPr>
            <a:lvl5pPr>
              <a:buNone/>
              <a:defRPr sz="1800" cap="all" baseline="0">
                <a:solidFill>
                  <a:srgbClr val="F26631"/>
                </a:solidFill>
              </a:defRPr>
            </a:lvl5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152219" y="1630140"/>
            <a:ext cx="4512733" cy="4175125"/>
          </a:xfrm>
          <a:prstGeom prst="rect">
            <a:avLst/>
          </a:prstGeom>
        </p:spPr>
        <p:txBody>
          <a:bodyPr lIns="91424" tIns="45712" rIns="91424" bIns="45712"/>
          <a:lstStyle>
            <a:lvl1pPr marL="266653" indent="-266653"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1pPr>
            <a:lvl2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2pPr>
            <a:lvl3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3pPr>
            <a:lvl4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4pPr>
            <a:lvl5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de-DE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392032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93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395" y="404664"/>
            <a:ext cx="7776863" cy="432049"/>
          </a:xfrm>
          <a:prstGeom prst="rect">
            <a:avLst/>
          </a:prstGeom>
        </p:spPr>
        <p:txBody>
          <a:bodyPr lIns="80119" tIns="40060" rIns="80119" bIns="40060"/>
          <a:lstStyle>
            <a:lvl1pPr algn="l">
              <a:defRPr sz="2000" b="1" cap="all" baseline="0">
                <a:solidFill>
                  <a:srgbClr val="005DA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5" y="908052"/>
            <a:ext cx="11041557" cy="36036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buNone/>
              <a:defRPr sz="1800" cap="all" baseline="0">
                <a:solidFill>
                  <a:srgbClr val="F2663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 cap="all" baseline="0">
                <a:solidFill>
                  <a:srgbClr val="F26631"/>
                </a:solidFill>
              </a:defRPr>
            </a:lvl2pPr>
            <a:lvl3pPr>
              <a:buNone/>
              <a:defRPr sz="1800" cap="all" baseline="0">
                <a:solidFill>
                  <a:srgbClr val="F26631"/>
                </a:solidFill>
              </a:defRPr>
            </a:lvl3pPr>
            <a:lvl4pPr>
              <a:buNone/>
              <a:defRPr sz="1800" cap="all" baseline="0">
                <a:solidFill>
                  <a:srgbClr val="F26631"/>
                </a:solidFill>
              </a:defRPr>
            </a:lvl4pPr>
            <a:lvl5pPr>
              <a:buNone/>
              <a:defRPr sz="1800" cap="all" baseline="0">
                <a:solidFill>
                  <a:srgbClr val="F26631"/>
                </a:solidFill>
              </a:defRPr>
            </a:lvl5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152219" y="1630140"/>
            <a:ext cx="4512733" cy="4175125"/>
          </a:xfrm>
          <a:prstGeom prst="rect">
            <a:avLst/>
          </a:prstGeom>
        </p:spPr>
        <p:txBody>
          <a:bodyPr lIns="91424" tIns="45712" rIns="91424" bIns="45712"/>
          <a:lstStyle>
            <a:lvl1pPr marL="266653" indent="-266653"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1pPr>
            <a:lvl2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2pPr>
            <a:lvl3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3pPr>
            <a:lvl4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4pPr>
            <a:lvl5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de-DE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193666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395" y="404664"/>
            <a:ext cx="7776863" cy="432049"/>
          </a:xfrm>
          <a:prstGeom prst="rect">
            <a:avLst/>
          </a:prstGeom>
        </p:spPr>
        <p:txBody>
          <a:bodyPr lIns="80119" tIns="40060" rIns="80119" bIns="40060"/>
          <a:lstStyle>
            <a:lvl1pPr algn="l">
              <a:defRPr sz="2000" b="1" cap="all" baseline="0">
                <a:solidFill>
                  <a:srgbClr val="005DAA"/>
                </a:solidFill>
                <a:latin typeface="+mn-lt"/>
              </a:defRPr>
            </a:lvl1pPr>
          </a:lstStyle>
          <a:p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01743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395" y="476673"/>
            <a:ext cx="7776863" cy="432049"/>
          </a:xfrm>
          <a:prstGeom prst="rect">
            <a:avLst/>
          </a:prstGeom>
        </p:spPr>
        <p:txBody>
          <a:bodyPr lIns="80119" tIns="40060" rIns="80119" bIns="40060"/>
          <a:lstStyle>
            <a:lvl1pPr algn="l">
              <a:defRPr sz="1600" b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5" y="908052"/>
            <a:ext cx="11041557" cy="36036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buNone/>
              <a:defRPr sz="1800" b="1" cap="none" baseline="0">
                <a:solidFill>
                  <a:srgbClr val="F2663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 cap="all" baseline="0">
                <a:solidFill>
                  <a:srgbClr val="F26631"/>
                </a:solidFill>
              </a:defRPr>
            </a:lvl2pPr>
            <a:lvl3pPr>
              <a:buNone/>
              <a:defRPr sz="1800" cap="all" baseline="0">
                <a:solidFill>
                  <a:srgbClr val="F26631"/>
                </a:solidFill>
              </a:defRPr>
            </a:lvl3pPr>
            <a:lvl4pPr>
              <a:buNone/>
              <a:defRPr sz="1800" cap="all" baseline="0">
                <a:solidFill>
                  <a:srgbClr val="F26631"/>
                </a:solidFill>
              </a:defRPr>
            </a:lvl4pPr>
            <a:lvl5pPr>
              <a:buNone/>
              <a:defRPr sz="1800" cap="all" baseline="0">
                <a:solidFill>
                  <a:srgbClr val="F26631"/>
                </a:solidFill>
              </a:defRPr>
            </a:lvl5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152219" y="1630140"/>
            <a:ext cx="4512733" cy="4175125"/>
          </a:xfrm>
          <a:prstGeom prst="rect">
            <a:avLst/>
          </a:prstGeom>
        </p:spPr>
        <p:txBody>
          <a:bodyPr lIns="91424" tIns="45712" rIns="91424" bIns="45712"/>
          <a:lstStyle>
            <a:lvl1pPr marL="266653" indent="-266653"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1pPr>
            <a:lvl2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2pPr>
            <a:lvl3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3pPr>
            <a:lvl4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4pPr>
            <a:lvl5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de-DE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227772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453" y="68580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Infomarkt „Windenergie in Gladenbach“ – 3. September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" descr="\\192.168.1.100\daten\Veranstaltungen &amp; Projekte\2012\Hessen Agentur\Veranstaltungsreihe Windkraft\Druck\Namensschilder\Welle.jpg">
            <a:extLst>
              <a:ext uri="{FF2B5EF4-FFF2-40B4-BE49-F238E27FC236}">
                <a16:creationId xmlns:a16="http://schemas.microsoft.com/office/drawing/2014/main" id="{71632814-C1C5-4CF8-B6F5-177D9F5EB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70" y="0"/>
            <a:ext cx="12212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395" y="476672"/>
            <a:ext cx="7776863" cy="432049"/>
          </a:xfrm>
          <a:prstGeom prst="rect">
            <a:avLst/>
          </a:prstGeom>
        </p:spPr>
        <p:txBody>
          <a:bodyPr lIns="80119" tIns="40060" rIns="80119" bIns="40060"/>
          <a:lstStyle>
            <a:lvl1pPr algn="l">
              <a:defRPr sz="16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98738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393" y="476672"/>
            <a:ext cx="10465163" cy="432049"/>
          </a:xfrm>
          <a:prstGeom prst="rect">
            <a:avLst/>
          </a:prstGeom>
        </p:spPr>
        <p:txBody>
          <a:bodyPr lIns="80119" tIns="40060" rIns="80119" bIns="40060"/>
          <a:lstStyle>
            <a:lvl1pPr algn="l">
              <a:defRPr sz="16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583498" y="1630140"/>
            <a:ext cx="10081452" cy="4355145"/>
          </a:xfrm>
          <a:prstGeom prst="rect">
            <a:avLst/>
          </a:prstGeom>
        </p:spPr>
        <p:txBody>
          <a:bodyPr lIns="91424" tIns="45712" rIns="91424" bIns="45712"/>
          <a:lstStyle>
            <a:lvl1pPr marL="266653" indent="-266653"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1pPr>
            <a:lvl2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2pPr>
            <a:lvl3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3pPr>
            <a:lvl4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4pPr>
            <a:lvl5pPr>
              <a:buClr>
                <a:srgbClr val="F26631"/>
              </a:buClr>
              <a:buSzPct val="80000"/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de-DE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379432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965" y="275014"/>
            <a:ext cx="10972076" cy="5851545"/>
          </a:xfrm>
          <a:prstGeom prst="rect">
            <a:avLst/>
          </a:prstGeom>
        </p:spPr>
        <p:txBody>
          <a:bodyPr lIns="80133" tIns="40067" rIns="80133" bIns="40067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41002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041" y="2130976"/>
            <a:ext cx="10363924" cy="1470086"/>
          </a:xfrm>
          <a:prstGeom prst="rect">
            <a:avLst/>
          </a:prstGeom>
        </p:spPr>
        <p:txBody>
          <a:bodyPr lIns="80133" tIns="40067" rIns="80133" bIns="40067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076" y="3886155"/>
            <a:ext cx="8535848" cy="1752295"/>
          </a:xfrm>
          <a:prstGeom prst="rect">
            <a:avLst/>
          </a:prstGeom>
        </p:spPr>
        <p:txBody>
          <a:bodyPr lIns="80133" tIns="40067" rIns="80133" bIns="40067"/>
          <a:lstStyle>
            <a:lvl1pPr marL="0" indent="0" algn="ctr">
              <a:buNone/>
              <a:defRPr/>
            </a:lvl1pPr>
            <a:lvl2pPr marL="400666" indent="0" algn="ctr">
              <a:buNone/>
              <a:defRPr/>
            </a:lvl2pPr>
            <a:lvl3pPr marL="801330" indent="0" algn="ctr">
              <a:buNone/>
              <a:defRPr/>
            </a:lvl3pPr>
            <a:lvl4pPr marL="1201995" indent="0" algn="ctr">
              <a:buNone/>
              <a:defRPr/>
            </a:lvl4pPr>
            <a:lvl5pPr marL="1602660" indent="0" algn="ctr">
              <a:buNone/>
              <a:defRPr/>
            </a:lvl5pPr>
            <a:lvl6pPr marL="2003326" indent="0" algn="ctr">
              <a:buNone/>
              <a:defRPr/>
            </a:lvl6pPr>
            <a:lvl7pPr marL="2403991" indent="0" algn="ctr">
              <a:buNone/>
              <a:defRPr/>
            </a:lvl7pPr>
            <a:lvl8pPr marL="2804656" indent="0" algn="ctr">
              <a:buNone/>
              <a:defRPr/>
            </a:lvl8pPr>
            <a:lvl9pPr marL="320532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511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EE1AA-CE0E-4EE3-A10E-96190BA90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5C42AE-98F3-4DE1-86AD-75CA56FBF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266FAF-0BBB-4464-ABB8-921BA8BF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32CE-A668-4A20-8718-462175125835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F83B5B-3D8C-461F-B4E3-1F283E70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934489-0DC5-4108-A73F-D1F4EFD9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946A2-8140-4F04-9437-84E929D54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91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506D6-18CE-40F3-8708-4A95F2FF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F115B6-C6EA-4E23-8EAA-7F1119F68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55051"/>
                </a:solidFill>
              </a:defRPr>
            </a:lvl1pPr>
            <a:lvl2pPr>
              <a:defRPr>
                <a:solidFill>
                  <a:srgbClr val="455051"/>
                </a:solidFill>
              </a:defRPr>
            </a:lvl2pPr>
            <a:lvl3pPr>
              <a:defRPr>
                <a:solidFill>
                  <a:srgbClr val="455051"/>
                </a:solidFill>
              </a:defRPr>
            </a:lvl3pPr>
            <a:lvl4pPr>
              <a:defRPr>
                <a:solidFill>
                  <a:srgbClr val="455051"/>
                </a:solidFill>
              </a:defRPr>
            </a:lvl4pPr>
            <a:lvl5pPr>
              <a:defRPr>
                <a:solidFill>
                  <a:srgbClr val="45505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4ADCB4-5088-42D8-9EE7-3F18D622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32CE-A668-4A20-8718-462175125835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02DED-AC6A-4000-A46E-6CD81FBF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46484B-CE38-4CE8-B1D3-ADB0E811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946A2-8140-4F04-9437-84E929D54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654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B8B4F-67D2-495D-ADFD-AC787F2DF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301383-EB64-490D-B488-1944AC1F8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0B7F77-5A4F-4473-B202-1EA3A3F5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32CE-A668-4A20-8718-462175125835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583A2-D886-491C-BE65-0D15F50D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38D326-FF48-4E95-9C54-C7F00A61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946A2-8140-4F04-9437-84E929D54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35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63921-16EB-44EC-B1F5-6BC3BCA6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ED54A6-1B05-40B7-8B81-D7FB0285E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CED5DE-C5AE-44A6-8C0D-AE77BD1D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777493-01C9-4D57-B120-FE4F4AF1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32CE-A668-4A20-8718-462175125835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1435A7-CEED-49D8-890B-7C18E1D4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E352CF-3A8E-42DC-A569-5EC208E3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946A2-8140-4F04-9437-84E929D54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096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C07AF-9971-48B7-84EC-9A256F3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76A94F-A519-404F-B3AC-E3DD2B34C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330777-9F32-4C23-94F5-C5F830E22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C4CD95-D59B-4B13-9046-339E2E797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B1BD186-C2E3-42D1-9FE1-C85CA0446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A4D34E6-26A2-44CF-A235-EA5FDA61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32CE-A668-4A20-8718-462175125835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8562F-19AE-4923-97AF-3FA01207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D1FE52F-C437-4D1A-8033-FAC70065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946A2-8140-4F04-9437-84E929D54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374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3ECE1-D01A-4BA7-A9D1-EB2D9F56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093D7E-F1B7-4E4C-8EB2-DB0651C9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32CE-A668-4A20-8718-462175125835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36C647-7656-4822-906D-6D7DE518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AF6FCF-D8CD-4B1A-9BDD-3EB7E3C1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946A2-8140-4F04-9437-84E929D54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66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453" y="68580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Infomarkt „Windenergie in Gladenbach“ – 3. September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502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227CD1-B9CD-4E2F-8836-DD0504E9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32CE-A668-4A20-8718-462175125835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B80905-E0CE-4F4E-8AA6-057220B1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EC06B3-33FE-48E7-9927-7DCE929C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946A2-8140-4F04-9437-84E929D54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580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83D2F-F952-42C9-99B9-853FAB57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9D15DE-3701-48A4-8B55-9D89200E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C18801-13C1-4B7A-B125-744D73336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37D68D-7E45-4D2C-A570-A123BE0E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32CE-A668-4A20-8718-462175125835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136B8F-A858-44EC-9F91-682EC954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CA3BAE-287C-4B05-9A0A-9258ECDA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946A2-8140-4F04-9437-84E929D54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330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7116D-4266-47F9-87E5-B102B152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89CAEF4-7F48-4EEA-86F5-C7690FCDD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7F2361-876A-454E-AA98-6A6C106DA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9AE8E6-3D91-438D-BA80-76E6918D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32CE-A668-4A20-8718-462175125835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DF8F63-79B9-44A0-84AA-F0167311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11B1CB-223C-4A87-84D9-DF1C5404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946A2-8140-4F04-9437-84E929D54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412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B92A8-103C-4CCD-BC2E-9841A3E4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A1921E-4D38-40D1-9ACC-F887DE0E6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57D56A-D1C6-4367-A489-BE0D5685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32CE-A668-4A20-8718-462175125835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F525A1-1C62-43E5-8345-27C5C159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F89D2-597C-4F57-85F0-993CC573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946A2-8140-4F04-9437-84E929D54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10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D0F35C6-1967-4EF7-84C8-11145C31B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796AA3-0431-4B9F-B68F-6A57CC3AF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62D4D3-E220-42E7-A86B-65FF7F85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32CE-A668-4A20-8718-462175125835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734AD4-05EE-4087-84C0-01E20243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9341D4-0443-4D8E-BF93-37756362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946A2-8140-4F04-9437-84E929D54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040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717D1D-6F16-4753-A0B4-AA3067DCA4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" y="4"/>
            <a:ext cx="12188952" cy="4526721"/>
          </a:xfrm>
          <a:custGeom>
            <a:avLst/>
            <a:gdLst>
              <a:gd name="connsiteX0" fmla="*/ 7421887 w 12188952"/>
              <a:gd name="connsiteY0" fmla="*/ 3911845 h 4526721"/>
              <a:gd name="connsiteX1" fmla="*/ 7303382 w 12188952"/>
              <a:gd name="connsiteY1" fmla="*/ 4030350 h 4526721"/>
              <a:gd name="connsiteX2" fmla="*/ 7421887 w 12188952"/>
              <a:gd name="connsiteY2" fmla="*/ 4148853 h 4526721"/>
              <a:gd name="connsiteX3" fmla="*/ 7540389 w 12188952"/>
              <a:gd name="connsiteY3" fmla="*/ 4030350 h 4526721"/>
              <a:gd name="connsiteX4" fmla="*/ 7421887 w 12188952"/>
              <a:gd name="connsiteY4" fmla="*/ 3911845 h 4526721"/>
              <a:gd name="connsiteX5" fmla="*/ 7990705 w 12188952"/>
              <a:gd name="connsiteY5" fmla="*/ 3832278 h 4526721"/>
              <a:gd name="connsiteX6" fmla="*/ 7792634 w 12188952"/>
              <a:gd name="connsiteY6" fmla="*/ 4030349 h 4526721"/>
              <a:gd name="connsiteX7" fmla="*/ 7990705 w 12188952"/>
              <a:gd name="connsiteY7" fmla="*/ 4228417 h 4526721"/>
              <a:gd name="connsiteX8" fmla="*/ 8188774 w 12188952"/>
              <a:gd name="connsiteY8" fmla="*/ 4030349 h 4526721"/>
              <a:gd name="connsiteX9" fmla="*/ 7990705 w 12188952"/>
              <a:gd name="connsiteY9" fmla="*/ 3832278 h 4526721"/>
              <a:gd name="connsiteX10" fmla="*/ 7421887 w 12188952"/>
              <a:gd name="connsiteY10" fmla="*/ 3395507 h 4526721"/>
              <a:gd name="connsiteX11" fmla="*/ 7362633 w 12188952"/>
              <a:gd name="connsiteY11" fmla="*/ 3456453 h 4526721"/>
              <a:gd name="connsiteX12" fmla="*/ 7421887 w 12188952"/>
              <a:gd name="connsiteY12" fmla="*/ 3515705 h 4526721"/>
              <a:gd name="connsiteX13" fmla="*/ 7481138 w 12188952"/>
              <a:gd name="connsiteY13" fmla="*/ 3456453 h 4526721"/>
              <a:gd name="connsiteX14" fmla="*/ 7421887 w 12188952"/>
              <a:gd name="connsiteY14" fmla="*/ 3395507 h 4526721"/>
              <a:gd name="connsiteX15" fmla="*/ 7990705 w 12188952"/>
              <a:gd name="connsiteY15" fmla="*/ 3366729 h 4526721"/>
              <a:gd name="connsiteX16" fmla="*/ 7900979 w 12188952"/>
              <a:gd name="connsiteY16" fmla="*/ 3456453 h 4526721"/>
              <a:gd name="connsiteX17" fmla="*/ 7990705 w 12188952"/>
              <a:gd name="connsiteY17" fmla="*/ 3546177 h 4526721"/>
              <a:gd name="connsiteX18" fmla="*/ 8080428 w 12188952"/>
              <a:gd name="connsiteY18" fmla="*/ 3456453 h 4526721"/>
              <a:gd name="connsiteX19" fmla="*/ 7990705 w 12188952"/>
              <a:gd name="connsiteY19" fmla="*/ 3366729 h 4526721"/>
              <a:gd name="connsiteX20" fmla="*/ 8557829 w 12188952"/>
              <a:gd name="connsiteY20" fmla="*/ 3317634 h 4526721"/>
              <a:gd name="connsiteX21" fmla="*/ 8419009 w 12188952"/>
              <a:gd name="connsiteY21" fmla="*/ 3456453 h 4526721"/>
              <a:gd name="connsiteX22" fmla="*/ 8557829 w 12188952"/>
              <a:gd name="connsiteY22" fmla="*/ 3595272 h 4526721"/>
              <a:gd name="connsiteX23" fmla="*/ 8698341 w 12188952"/>
              <a:gd name="connsiteY23" fmla="*/ 3456453 h 4526721"/>
              <a:gd name="connsiteX24" fmla="*/ 8557829 w 12188952"/>
              <a:gd name="connsiteY24" fmla="*/ 3317634 h 4526721"/>
              <a:gd name="connsiteX25" fmla="*/ 9124953 w 12188952"/>
              <a:gd name="connsiteY25" fmla="*/ 3299012 h 4526721"/>
              <a:gd name="connsiteX26" fmla="*/ 8965819 w 12188952"/>
              <a:gd name="connsiteY26" fmla="*/ 3456453 h 4526721"/>
              <a:gd name="connsiteX27" fmla="*/ 9124953 w 12188952"/>
              <a:gd name="connsiteY27" fmla="*/ 3613893 h 4526721"/>
              <a:gd name="connsiteX28" fmla="*/ 9284087 w 12188952"/>
              <a:gd name="connsiteY28" fmla="*/ 3456453 h 4526721"/>
              <a:gd name="connsiteX29" fmla="*/ 9124953 w 12188952"/>
              <a:gd name="connsiteY29" fmla="*/ 3299012 h 4526721"/>
              <a:gd name="connsiteX30" fmla="*/ 8556135 w 12188952"/>
              <a:gd name="connsiteY30" fmla="*/ 2823304 h 4526721"/>
              <a:gd name="connsiteX31" fmla="*/ 8496883 w 12188952"/>
              <a:gd name="connsiteY31" fmla="*/ 2882556 h 4526721"/>
              <a:gd name="connsiteX32" fmla="*/ 8556135 w 12188952"/>
              <a:gd name="connsiteY32" fmla="*/ 2943501 h 4526721"/>
              <a:gd name="connsiteX33" fmla="*/ 8615388 w 12188952"/>
              <a:gd name="connsiteY33" fmla="*/ 2882556 h 4526721"/>
              <a:gd name="connsiteX34" fmla="*/ 8556135 w 12188952"/>
              <a:gd name="connsiteY34" fmla="*/ 2823304 h 4526721"/>
              <a:gd name="connsiteX35" fmla="*/ 9124954 w 12188952"/>
              <a:gd name="connsiteY35" fmla="*/ 2813145 h 4526721"/>
              <a:gd name="connsiteX36" fmla="*/ 9055544 w 12188952"/>
              <a:gd name="connsiteY36" fmla="*/ 2882555 h 4526721"/>
              <a:gd name="connsiteX37" fmla="*/ 9124954 w 12188952"/>
              <a:gd name="connsiteY37" fmla="*/ 2953658 h 4526721"/>
              <a:gd name="connsiteX38" fmla="*/ 9194364 w 12188952"/>
              <a:gd name="connsiteY38" fmla="*/ 2882555 h 4526721"/>
              <a:gd name="connsiteX39" fmla="*/ 9124954 w 12188952"/>
              <a:gd name="connsiteY39" fmla="*/ 2813145 h 4526721"/>
              <a:gd name="connsiteX40" fmla="*/ 9693771 w 12188952"/>
              <a:gd name="connsiteY40" fmla="*/ 2792830 h 4526721"/>
              <a:gd name="connsiteX41" fmla="*/ 9604047 w 12188952"/>
              <a:gd name="connsiteY41" fmla="*/ 2882554 h 4526721"/>
              <a:gd name="connsiteX42" fmla="*/ 9693771 w 12188952"/>
              <a:gd name="connsiteY42" fmla="*/ 2972279 h 4526721"/>
              <a:gd name="connsiteX43" fmla="*/ 9783495 w 12188952"/>
              <a:gd name="connsiteY43" fmla="*/ 2882554 h 4526721"/>
              <a:gd name="connsiteX44" fmla="*/ 9693771 w 12188952"/>
              <a:gd name="connsiteY44" fmla="*/ 2792830 h 4526721"/>
              <a:gd name="connsiteX45" fmla="*/ 10259203 w 12188952"/>
              <a:gd name="connsiteY45" fmla="*/ 2784366 h 4526721"/>
              <a:gd name="connsiteX46" fmla="*/ 10161014 w 12188952"/>
              <a:gd name="connsiteY46" fmla="*/ 2882556 h 4526721"/>
              <a:gd name="connsiteX47" fmla="*/ 10259203 w 12188952"/>
              <a:gd name="connsiteY47" fmla="*/ 2980744 h 4526721"/>
              <a:gd name="connsiteX48" fmla="*/ 10359085 w 12188952"/>
              <a:gd name="connsiteY48" fmla="*/ 2882556 h 4526721"/>
              <a:gd name="connsiteX49" fmla="*/ 10259203 w 12188952"/>
              <a:gd name="connsiteY49" fmla="*/ 2784366 h 4526721"/>
              <a:gd name="connsiteX50" fmla="*/ 10828022 w 12188952"/>
              <a:gd name="connsiteY50" fmla="*/ 2743736 h 4526721"/>
              <a:gd name="connsiteX51" fmla="*/ 10689202 w 12188952"/>
              <a:gd name="connsiteY51" fmla="*/ 2882556 h 4526721"/>
              <a:gd name="connsiteX52" fmla="*/ 10828022 w 12188952"/>
              <a:gd name="connsiteY52" fmla="*/ 3021374 h 4526721"/>
              <a:gd name="connsiteX53" fmla="*/ 10966841 w 12188952"/>
              <a:gd name="connsiteY53" fmla="*/ 2882556 h 4526721"/>
              <a:gd name="connsiteX54" fmla="*/ 10828022 w 12188952"/>
              <a:gd name="connsiteY54" fmla="*/ 2743736 h 4526721"/>
              <a:gd name="connsiteX55" fmla="*/ 11396839 w 12188952"/>
              <a:gd name="connsiteY55" fmla="*/ 2725114 h 4526721"/>
              <a:gd name="connsiteX56" fmla="*/ 11237705 w 12188952"/>
              <a:gd name="connsiteY56" fmla="*/ 2882556 h 4526721"/>
              <a:gd name="connsiteX57" fmla="*/ 11396839 w 12188952"/>
              <a:gd name="connsiteY57" fmla="*/ 3041689 h 4526721"/>
              <a:gd name="connsiteX58" fmla="*/ 11555973 w 12188952"/>
              <a:gd name="connsiteY58" fmla="*/ 2882556 h 4526721"/>
              <a:gd name="connsiteX59" fmla="*/ 11396839 w 12188952"/>
              <a:gd name="connsiteY59" fmla="*/ 2725114 h 4526721"/>
              <a:gd name="connsiteX60" fmla="*/ 11395146 w 12188952"/>
              <a:gd name="connsiteY60" fmla="*/ 2240942 h 4526721"/>
              <a:gd name="connsiteX61" fmla="*/ 11325735 w 12188952"/>
              <a:gd name="connsiteY61" fmla="*/ 2310351 h 4526721"/>
              <a:gd name="connsiteX62" fmla="*/ 11395146 w 12188952"/>
              <a:gd name="connsiteY62" fmla="*/ 2379762 h 4526721"/>
              <a:gd name="connsiteX63" fmla="*/ 11464555 w 12188952"/>
              <a:gd name="connsiteY63" fmla="*/ 2310351 h 4526721"/>
              <a:gd name="connsiteX64" fmla="*/ 11395146 w 12188952"/>
              <a:gd name="connsiteY64" fmla="*/ 2240942 h 4526721"/>
              <a:gd name="connsiteX65" fmla="*/ 11962270 w 12188952"/>
              <a:gd name="connsiteY65" fmla="*/ 2191847 h 4526721"/>
              <a:gd name="connsiteX66" fmla="*/ 11845459 w 12188952"/>
              <a:gd name="connsiteY66" fmla="*/ 2310351 h 4526721"/>
              <a:gd name="connsiteX67" fmla="*/ 11962270 w 12188952"/>
              <a:gd name="connsiteY67" fmla="*/ 2430547 h 4526721"/>
              <a:gd name="connsiteX68" fmla="*/ 12082466 w 12188952"/>
              <a:gd name="connsiteY68" fmla="*/ 2310351 h 4526721"/>
              <a:gd name="connsiteX69" fmla="*/ 11962270 w 12188952"/>
              <a:gd name="connsiteY69" fmla="*/ 2191847 h 4526721"/>
              <a:gd name="connsiteX70" fmla="*/ 11962271 w 12188952"/>
              <a:gd name="connsiteY70" fmla="*/ 1667044 h 4526721"/>
              <a:gd name="connsiteX71" fmla="*/ 11892860 w 12188952"/>
              <a:gd name="connsiteY71" fmla="*/ 1736454 h 4526721"/>
              <a:gd name="connsiteX72" fmla="*/ 11962271 w 12188952"/>
              <a:gd name="connsiteY72" fmla="*/ 1805864 h 4526721"/>
              <a:gd name="connsiteX73" fmla="*/ 12033373 w 12188952"/>
              <a:gd name="connsiteY73" fmla="*/ 1736454 h 4526721"/>
              <a:gd name="connsiteX74" fmla="*/ 11962271 w 12188952"/>
              <a:gd name="connsiteY74" fmla="*/ 1667044 h 4526721"/>
              <a:gd name="connsiteX75" fmla="*/ 11962270 w 12188952"/>
              <a:gd name="connsiteY75" fmla="*/ 1123620 h 4526721"/>
              <a:gd name="connsiteX76" fmla="*/ 11923333 w 12188952"/>
              <a:gd name="connsiteY76" fmla="*/ 1162557 h 4526721"/>
              <a:gd name="connsiteX77" fmla="*/ 11962270 w 12188952"/>
              <a:gd name="connsiteY77" fmla="*/ 1201494 h 4526721"/>
              <a:gd name="connsiteX78" fmla="*/ 12002899 w 12188952"/>
              <a:gd name="connsiteY78" fmla="*/ 1162557 h 4526721"/>
              <a:gd name="connsiteX79" fmla="*/ 11962270 w 12188952"/>
              <a:gd name="connsiteY79" fmla="*/ 1123620 h 4526721"/>
              <a:gd name="connsiteX80" fmla="*/ 0 w 12188952"/>
              <a:gd name="connsiteY80" fmla="*/ 0 h 4526721"/>
              <a:gd name="connsiteX81" fmla="*/ 12188952 w 12188952"/>
              <a:gd name="connsiteY81" fmla="*/ 0 h 4526721"/>
              <a:gd name="connsiteX82" fmla="*/ 12188952 w 12188952"/>
              <a:gd name="connsiteY82" fmla="*/ 2777990 h 4526721"/>
              <a:gd name="connsiteX83" fmla="*/ 12174942 w 12188952"/>
              <a:gd name="connsiteY83" fmla="*/ 2768102 h 4526721"/>
              <a:gd name="connsiteX84" fmla="*/ 12099395 w 12188952"/>
              <a:gd name="connsiteY84" fmla="*/ 2706520 h 4526721"/>
              <a:gd name="connsiteX85" fmla="*/ 12008428 w 12188952"/>
              <a:gd name="connsiteY85" fmla="*/ 2683957 h 4526721"/>
              <a:gd name="connsiteX86" fmla="*/ 11808215 w 12188952"/>
              <a:gd name="connsiteY86" fmla="*/ 2831796 h 4526721"/>
              <a:gd name="connsiteX87" fmla="*/ 11808215 w 12188952"/>
              <a:gd name="connsiteY87" fmla="*/ 2833489 h 4526721"/>
              <a:gd name="connsiteX88" fmla="*/ 11801444 w 12188952"/>
              <a:gd name="connsiteY88" fmla="*/ 2879201 h 4526721"/>
              <a:gd name="connsiteX89" fmla="*/ 11647388 w 12188952"/>
              <a:gd name="connsiteY89" fmla="*/ 3278730 h 4526721"/>
              <a:gd name="connsiteX90" fmla="*/ 11434082 w 12188952"/>
              <a:gd name="connsiteY90" fmla="*/ 3217784 h 4526721"/>
              <a:gd name="connsiteX91" fmla="*/ 11364673 w 12188952"/>
              <a:gd name="connsiteY91" fmla="*/ 3227938 h 4526721"/>
              <a:gd name="connsiteX92" fmla="*/ 11134437 w 12188952"/>
              <a:gd name="connsiteY92" fmla="*/ 3392151 h 4526721"/>
              <a:gd name="connsiteX93" fmla="*/ 10761997 w 12188952"/>
              <a:gd name="connsiteY93" fmla="*/ 3265188 h 4526721"/>
              <a:gd name="connsiteX94" fmla="*/ 10741681 w 12188952"/>
              <a:gd name="connsiteY94" fmla="*/ 3277037 h 4526721"/>
              <a:gd name="connsiteX95" fmla="*/ 10717981 w 12188952"/>
              <a:gd name="connsiteY95" fmla="*/ 3292272 h 4526721"/>
              <a:gd name="connsiteX96" fmla="*/ 10640107 w 12188952"/>
              <a:gd name="connsiteY96" fmla="*/ 3395535 h 4526721"/>
              <a:gd name="connsiteX97" fmla="*/ 10733217 w 12188952"/>
              <a:gd name="connsiteY97" fmla="*/ 3615613 h 4526721"/>
              <a:gd name="connsiteX98" fmla="*/ 10579163 w 12188952"/>
              <a:gd name="connsiteY98" fmla="*/ 3878017 h 4526721"/>
              <a:gd name="connsiteX99" fmla="*/ 10362470 w 12188952"/>
              <a:gd name="connsiteY99" fmla="*/ 3652855 h 4526721"/>
              <a:gd name="connsiteX100" fmla="*/ 10445422 w 12188952"/>
              <a:gd name="connsiteY100" fmla="*/ 3351520 h 4526721"/>
              <a:gd name="connsiteX101" fmla="*/ 10291368 w 12188952"/>
              <a:gd name="connsiteY101" fmla="*/ 3258416 h 4526721"/>
              <a:gd name="connsiteX102" fmla="*/ 10081447 w 12188952"/>
              <a:gd name="connsiteY102" fmla="*/ 3498804 h 4526721"/>
              <a:gd name="connsiteX103" fmla="*/ 10159321 w 12188952"/>
              <a:gd name="connsiteY103" fmla="*/ 3789984 h 4526721"/>
              <a:gd name="connsiteX104" fmla="*/ 10045896 w 12188952"/>
              <a:gd name="connsiteY104" fmla="*/ 3883096 h 4526721"/>
              <a:gd name="connsiteX105" fmla="*/ 9764873 w 12188952"/>
              <a:gd name="connsiteY105" fmla="*/ 3679946 h 4526721"/>
              <a:gd name="connsiteX106" fmla="*/ 9876605 w 12188952"/>
              <a:gd name="connsiteY106" fmla="*/ 3390459 h 4526721"/>
              <a:gd name="connsiteX107" fmla="*/ 9785187 w 12188952"/>
              <a:gd name="connsiteY107" fmla="*/ 3290580 h 4526721"/>
              <a:gd name="connsiteX108" fmla="*/ 9536330 w 12188952"/>
              <a:gd name="connsiteY108" fmla="*/ 3525892 h 4526721"/>
              <a:gd name="connsiteX109" fmla="*/ 9636211 w 12188952"/>
              <a:gd name="connsiteY109" fmla="*/ 3632541 h 4526721"/>
              <a:gd name="connsiteX110" fmla="*/ 9583732 w 12188952"/>
              <a:gd name="connsiteY110" fmla="*/ 3827229 h 4526721"/>
              <a:gd name="connsiteX111" fmla="*/ 9292551 w 12188952"/>
              <a:gd name="connsiteY111" fmla="*/ 3874631 h 4526721"/>
              <a:gd name="connsiteX112" fmla="*/ 9109717 w 12188952"/>
              <a:gd name="connsiteY112" fmla="*/ 3774749 h 4526721"/>
              <a:gd name="connsiteX113" fmla="*/ 8821922 w 12188952"/>
              <a:gd name="connsiteY113" fmla="*/ 3947426 h 4526721"/>
              <a:gd name="connsiteX114" fmla="*/ 8466411 w 12188952"/>
              <a:gd name="connsiteY114" fmla="*/ 3837387 h 4526721"/>
              <a:gd name="connsiteX115" fmla="*/ 8371608 w 12188952"/>
              <a:gd name="connsiteY115" fmla="*/ 3949120 h 4526721"/>
              <a:gd name="connsiteX116" fmla="*/ 8452867 w 12188952"/>
              <a:gd name="connsiteY116" fmla="*/ 4340151 h 4526721"/>
              <a:gd name="connsiteX117" fmla="*/ 8413931 w 12188952"/>
              <a:gd name="connsiteY117" fmla="*/ 4401095 h 4526721"/>
              <a:gd name="connsiteX118" fmla="*/ 8308970 w 12188952"/>
              <a:gd name="connsiteY118" fmla="*/ 4475583 h 4526721"/>
              <a:gd name="connsiteX119" fmla="*/ 8110901 w 12188952"/>
              <a:gd name="connsiteY119" fmla="*/ 4399402 h 4526721"/>
              <a:gd name="connsiteX120" fmla="*/ 8107514 w 12188952"/>
              <a:gd name="connsiteY120" fmla="*/ 4399402 h 4526721"/>
              <a:gd name="connsiteX121" fmla="*/ 7928065 w 12188952"/>
              <a:gd name="connsiteY121" fmla="*/ 4345229 h 4526721"/>
              <a:gd name="connsiteX122" fmla="*/ 7889128 w 12188952"/>
              <a:gd name="connsiteY122" fmla="*/ 4385859 h 4526721"/>
              <a:gd name="connsiteX123" fmla="*/ 7877279 w 12188952"/>
              <a:gd name="connsiteY123" fmla="*/ 4397710 h 4526721"/>
              <a:gd name="connsiteX124" fmla="*/ 7702908 w 12188952"/>
              <a:gd name="connsiteY124" fmla="*/ 4526371 h 4526721"/>
              <a:gd name="connsiteX125" fmla="*/ 7489602 w 12188952"/>
              <a:gd name="connsiteY125" fmla="*/ 4399402 h 4526721"/>
              <a:gd name="connsiteX126" fmla="*/ 7482832 w 12188952"/>
              <a:gd name="connsiteY126" fmla="*/ 4399402 h 4526721"/>
              <a:gd name="connsiteX127" fmla="*/ 7427176 w 12188952"/>
              <a:gd name="connsiteY127" fmla="*/ 4386071 h 4526721"/>
              <a:gd name="connsiteX128" fmla="*/ 7413525 w 12188952"/>
              <a:gd name="connsiteY128" fmla="*/ 4387215 h 4526721"/>
              <a:gd name="connsiteX129" fmla="*/ 0 w 12188952"/>
              <a:gd name="connsiteY129" fmla="*/ 4387215 h 452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2188952" h="4526721">
                <a:moveTo>
                  <a:pt x="7421887" y="3911845"/>
                </a:moveTo>
                <a:cubicBezTo>
                  <a:pt x="7355862" y="3911845"/>
                  <a:pt x="7303382" y="3964326"/>
                  <a:pt x="7303382" y="4030350"/>
                </a:cubicBezTo>
                <a:cubicBezTo>
                  <a:pt x="7303382" y="4096373"/>
                  <a:pt x="7355862" y="4148853"/>
                  <a:pt x="7421887" y="4148853"/>
                </a:cubicBezTo>
                <a:cubicBezTo>
                  <a:pt x="7487909" y="4148853"/>
                  <a:pt x="7540389" y="4096373"/>
                  <a:pt x="7540389" y="4030350"/>
                </a:cubicBezTo>
                <a:cubicBezTo>
                  <a:pt x="7540389" y="3964326"/>
                  <a:pt x="7487909" y="3911845"/>
                  <a:pt x="7421887" y="3911845"/>
                </a:cubicBezTo>
                <a:close/>
                <a:moveTo>
                  <a:pt x="7990705" y="3832278"/>
                </a:moveTo>
                <a:cubicBezTo>
                  <a:pt x="7880665" y="3832278"/>
                  <a:pt x="7792634" y="3920309"/>
                  <a:pt x="7792634" y="4030349"/>
                </a:cubicBezTo>
                <a:cubicBezTo>
                  <a:pt x="7792634" y="4140389"/>
                  <a:pt x="7880665" y="4228417"/>
                  <a:pt x="7990705" y="4228417"/>
                </a:cubicBezTo>
                <a:cubicBezTo>
                  <a:pt x="8099050" y="4228417"/>
                  <a:pt x="8188774" y="4140389"/>
                  <a:pt x="8188774" y="4030349"/>
                </a:cubicBezTo>
                <a:cubicBezTo>
                  <a:pt x="8188774" y="3920309"/>
                  <a:pt x="8099050" y="3832278"/>
                  <a:pt x="7990705" y="3832278"/>
                </a:cubicBezTo>
                <a:close/>
                <a:moveTo>
                  <a:pt x="7421887" y="3395507"/>
                </a:moveTo>
                <a:cubicBezTo>
                  <a:pt x="7389720" y="3395507"/>
                  <a:pt x="7362633" y="3422595"/>
                  <a:pt x="7362633" y="3456453"/>
                </a:cubicBezTo>
                <a:cubicBezTo>
                  <a:pt x="7362633" y="3488618"/>
                  <a:pt x="7389720" y="3515705"/>
                  <a:pt x="7421887" y="3515705"/>
                </a:cubicBezTo>
                <a:cubicBezTo>
                  <a:pt x="7454052" y="3515705"/>
                  <a:pt x="7481138" y="3488618"/>
                  <a:pt x="7481138" y="3456453"/>
                </a:cubicBezTo>
                <a:cubicBezTo>
                  <a:pt x="7481138" y="3422595"/>
                  <a:pt x="7454052" y="3395507"/>
                  <a:pt x="7421887" y="3395507"/>
                </a:cubicBezTo>
                <a:close/>
                <a:moveTo>
                  <a:pt x="7990705" y="3366729"/>
                </a:moveTo>
                <a:cubicBezTo>
                  <a:pt x="7939916" y="3366729"/>
                  <a:pt x="7900979" y="3405665"/>
                  <a:pt x="7900979" y="3456453"/>
                </a:cubicBezTo>
                <a:cubicBezTo>
                  <a:pt x="7900979" y="3507240"/>
                  <a:pt x="7939916" y="3546177"/>
                  <a:pt x="7990705" y="3546177"/>
                </a:cubicBezTo>
                <a:cubicBezTo>
                  <a:pt x="8039798" y="3546177"/>
                  <a:pt x="8080428" y="3505547"/>
                  <a:pt x="8080428" y="3456453"/>
                </a:cubicBezTo>
                <a:cubicBezTo>
                  <a:pt x="8080428" y="3405665"/>
                  <a:pt x="8038105" y="3366729"/>
                  <a:pt x="7990705" y="3366729"/>
                </a:cubicBezTo>
                <a:close/>
                <a:moveTo>
                  <a:pt x="8557829" y="3317634"/>
                </a:moveTo>
                <a:cubicBezTo>
                  <a:pt x="8481647" y="3317634"/>
                  <a:pt x="8419009" y="3380272"/>
                  <a:pt x="8419009" y="3456453"/>
                </a:cubicBezTo>
                <a:cubicBezTo>
                  <a:pt x="8419009" y="3534328"/>
                  <a:pt x="8481647" y="3595272"/>
                  <a:pt x="8557829" y="3595272"/>
                </a:cubicBezTo>
                <a:cubicBezTo>
                  <a:pt x="8635703" y="3595272"/>
                  <a:pt x="8698341" y="3532635"/>
                  <a:pt x="8698341" y="3456453"/>
                </a:cubicBezTo>
                <a:cubicBezTo>
                  <a:pt x="8698341" y="3380272"/>
                  <a:pt x="8634010" y="3317634"/>
                  <a:pt x="8557829" y="3317634"/>
                </a:cubicBezTo>
                <a:close/>
                <a:moveTo>
                  <a:pt x="9124953" y="3299012"/>
                </a:moveTo>
                <a:cubicBezTo>
                  <a:pt x="9036921" y="3299012"/>
                  <a:pt x="8965819" y="3368421"/>
                  <a:pt x="8965819" y="3456453"/>
                </a:cubicBezTo>
                <a:cubicBezTo>
                  <a:pt x="8965819" y="3542792"/>
                  <a:pt x="9036921" y="3615587"/>
                  <a:pt x="9124953" y="3613893"/>
                </a:cubicBezTo>
                <a:cubicBezTo>
                  <a:pt x="9212984" y="3613893"/>
                  <a:pt x="9284087" y="3542792"/>
                  <a:pt x="9284087" y="3456453"/>
                </a:cubicBezTo>
                <a:cubicBezTo>
                  <a:pt x="9284087" y="3370115"/>
                  <a:pt x="9212984" y="3299012"/>
                  <a:pt x="9124953" y="3299012"/>
                </a:cubicBezTo>
                <a:close/>
                <a:moveTo>
                  <a:pt x="8556135" y="2823304"/>
                </a:moveTo>
                <a:cubicBezTo>
                  <a:pt x="8523970" y="2823304"/>
                  <a:pt x="8496883" y="2850391"/>
                  <a:pt x="8496883" y="2882556"/>
                </a:cubicBezTo>
                <a:cubicBezTo>
                  <a:pt x="8496883" y="2916414"/>
                  <a:pt x="8523970" y="2943501"/>
                  <a:pt x="8556135" y="2943501"/>
                </a:cubicBezTo>
                <a:cubicBezTo>
                  <a:pt x="8589994" y="2943501"/>
                  <a:pt x="8615388" y="2916414"/>
                  <a:pt x="8615388" y="2882556"/>
                </a:cubicBezTo>
                <a:cubicBezTo>
                  <a:pt x="8615388" y="2850391"/>
                  <a:pt x="8589994" y="2823304"/>
                  <a:pt x="8556135" y="2823304"/>
                </a:cubicBezTo>
                <a:close/>
                <a:moveTo>
                  <a:pt x="9124954" y="2813145"/>
                </a:moveTo>
                <a:cubicBezTo>
                  <a:pt x="9086016" y="2813145"/>
                  <a:pt x="9055544" y="2845311"/>
                  <a:pt x="9055544" y="2882555"/>
                </a:cubicBezTo>
                <a:cubicBezTo>
                  <a:pt x="9055544" y="2921492"/>
                  <a:pt x="9086016" y="2953658"/>
                  <a:pt x="9124954" y="2953658"/>
                </a:cubicBezTo>
                <a:cubicBezTo>
                  <a:pt x="9163892" y="2953658"/>
                  <a:pt x="9194364" y="2921492"/>
                  <a:pt x="9194364" y="2882555"/>
                </a:cubicBezTo>
                <a:cubicBezTo>
                  <a:pt x="9194364" y="2845311"/>
                  <a:pt x="9163892" y="2813145"/>
                  <a:pt x="9124954" y="2813145"/>
                </a:cubicBezTo>
                <a:close/>
                <a:moveTo>
                  <a:pt x="9693771" y="2792830"/>
                </a:moveTo>
                <a:cubicBezTo>
                  <a:pt x="9642984" y="2792830"/>
                  <a:pt x="9604047" y="2835153"/>
                  <a:pt x="9604047" y="2882554"/>
                </a:cubicBezTo>
                <a:cubicBezTo>
                  <a:pt x="9604047" y="2931650"/>
                  <a:pt x="9642984" y="2972279"/>
                  <a:pt x="9693771" y="2972279"/>
                </a:cubicBezTo>
                <a:cubicBezTo>
                  <a:pt x="9744558" y="2972279"/>
                  <a:pt x="9783495" y="2931650"/>
                  <a:pt x="9783495" y="2882554"/>
                </a:cubicBezTo>
                <a:cubicBezTo>
                  <a:pt x="9783495" y="2833460"/>
                  <a:pt x="9742865" y="2792830"/>
                  <a:pt x="9693771" y="2792830"/>
                </a:cubicBezTo>
                <a:close/>
                <a:moveTo>
                  <a:pt x="10259203" y="2784366"/>
                </a:moveTo>
                <a:cubicBezTo>
                  <a:pt x="10205030" y="2784366"/>
                  <a:pt x="10161014" y="2828382"/>
                  <a:pt x="10161014" y="2882556"/>
                </a:cubicBezTo>
                <a:cubicBezTo>
                  <a:pt x="10161014" y="2938421"/>
                  <a:pt x="10205030" y="2982436"/>
                  <a:pt x="10259203" y="2980744"/>
                </a:cubicBezTo>
                <a:cubicBezTo>
                  <a:pt x="10315069" y="2980744"/>
                  <a:pt x="10359085" y="2938421"/>
                  <a:pt x="10359085" y="2882556"/>
                </a:cubicBezTo>
                <a:cubicBezTo>
                  <a:pt x="10359085" y="2828382"/>
                  <a:pt x="10315069" y="2784366"/>
                  <a:pt x="10259203" y="2784366"/>
                </a:cubicBezTo>
                <a:close/>
                <a:moveTo>
                  <a:pt x="10828022" y="2743736"/>
                </a:moveTo>
                <a:cubicBezTo>
                  <a:pt x="10751840" y="2743736"/>
                  <a:pt x="10689202" y="2808067"/>
                  <a:pt x="10689202" y="2882556"/>
                </a:cubicBezTo>
                <a:cubicBezTo>
                  <a:pt x="10689202" y="2958737"/>
                  <a:pt x="10750146" y="3023067"/>
                  <a:pt x="10828022" y="3021374"/>
                </a:cubicBezTo>
                <a:cubicBezTo>
                  <a:pt x="10904203" y="3021374"/>
                  <a:pt x="10966841" y="2958737"/>
                  <a:pt x="10966841" y="2882556"/>
                </a:cubicBezTo>
                <a:cubicBezTo>
                  <a:pt x="10966841" y="2806374"/>
                  <a:pt x="10904203" y="2743736"/>
                  <a:pt x="10828022" y="2743736"/>
                </a:cubicBezTo>
                <a:close/>
                <a:moveTo>
                  <a:pt x="11396839" y="2725114"/>
                </a:moveTo>
                <a:cubicBezTo>
                  <a:pt x="11308806" y="2725114"/>
                  <a:pt x="11237705" y="2794523"/>
                  <a:pt x="11237705" y="2882556"/>
                </a:cubicBezTo>
                <a:cubicBezTo>
                  <a:pt x="11237705" y="2970587"/>
                  <a:pt x="11307114" y="3041689"/>
                  <a:pt x="11396839" y="3041689"/>
                </a:cubicBezTo>
                <a:cubicBezTo>
                  <a:pt x="11484870" y="3041689"/>
                  <a:pt x="11555973" y="2970587"/>
                  <a:pt x="11555973" y="2882556"/>
                </a:cubicBezTo>
                <a:cubicBezTo>
                  <a:pt x="11555973" y="2794523"/>
                  <a:pt x="11484870" y="2725114"/>
                  <a:pt x="11396839" y="2725114"/>
                </a:cubicBezTo>
                <a:close/>
                <a:moveTo>
                  <a:pt x="11395146" y="2240942"/>
                </a:moveTo>
                <a:cubicBezTo>
                  <a:pt x="11356208" y="2240942"/>
                  <a:pt x="11325735" y="2271414"/>
                  <a:pt x="11325735" y="2310351"/>
                </a:cubicBezTo>
                <a:cubicBezTo>
                  <a:pt x="11325735" y="2347596"/>
                  <a:pt x="11357901" y="2378069"/>
                  <a:pt x="11395146" y="2379762"/>
                </a:cubicBezTo>
                <a:cubicBezTo>
                  <a:pt x="11434083" y="2379762"/>
                  <a:pt x="11464555" y="2349288"/>
                  <a:pt x="11464555" y="2310351"/>
                </a:cubicBezTo>
                <a:cubicBezTo>
                  <a:pt x="11464555" y="2271414"/>
                  <a:pt x="11434083" y="2240942"/>
                  <a:pt x="11395146" y="2240942"/>
                </a:cubicBezTo>
                <a:close/>
                <a:moveTo>
                  <a:pt x="11962270" y="2191847"/>
                </a:moveTo>
                <a:cubicBezTo>
                  <a:pt x="11897940" y="2191847"/>
                  <a:pt x="11845459" y="2244327"/>
                  <a:pt x="11845459" y="2310351"/>
                </a:cubicBezTo>
                <a:cubicBezTo>
                  <a:pt x="11845459" y="2374681"/>
                  <a:pt x="11897940" y="2428855"/>
                  <a:pt x="11962270" y="2430547"/>
                </a:cubicBezTo>
                <a:cubicBezTo>
                  <a:pt x="12029987" y="2430547"/>
                  <a:pt x="12082466" y="2376374"/>
                  <a:pt x="12082466" y="2310351"/>
                </a:cubicBezTo>
                <a:cubicBezTo>
                  <a:pt x="12082466" y="2244327"/>
                  <a:pt x="12028293" y="2191847"/>
                  <a:pt x="11962270" y="2191847"/>
                </a:cubicBezTo>
                <a:close/>
                <a:moveTo>
                  <a:pt x="11962271" y="1667044"/>
                </a:moveTo>
                <a:cubicBezTo>
                  <a:pt x="11925026" y="1667044"/>
                  <a:pt x="11892860" y="1697517"/>
                  <a:pt x="11892860" y="1736454"/>
                </a:cubicBezTo>
                <a:cubicBezTo>
                  <a:pt x="11892860" y="1775391"/>
                  <a:pt x="11925026" y="1805864"/>
                  <a:pt x="11962271" y="1805864"/>
                </a:cubicBezTo>
                <a:cubicBezTo>
                  <a:pt x="12002900" y="1805864"/>
                  <a:pt x="12033373" y="1775391"/>
                  <a:pt x="12033373" y="1736454"/>
                </a:cubicBezTo>
                <a:cubicBezTo>
                  <a:pt x="12033373" y="1697517"/>
                  <a:pt x="12001208" y="1667044"/>
                  <a:pt x="11962271" y="1667044"/>
                </a:cubicBezTo>
                <a:close/>
                <a:moveTo>
                  <a:pt x="11962270" y="1123620"/>
                </a:moveTo>
                <a:cubicBezTo>
                  <a:pt x="11941955" y="1123620"/>
                  <a:pt x="11923333" y="1140549"/>
                  <a:pt x="11923333" y="1162557"/>
                </a:cubicBezTo>
                <a:cubicBezTo>
                  <a:pt x="11923333" y="1186258"/>
                  <a:pt x="11941955" y="1203187"/>
                  <a:pt x="11962270" y="1201494"/>
                </a:cubicBezTo>
                <a:cubicBezTo>
                  <a:pt x="11984277" y="1201494"/>
                  <a:pt x="12002899" y="1184565"/>
                  <a:pt x="12002899" y="1162557"/>
                </a:cubicBezTo>
                <a:cubicBezTo>
                  <a:pt x="12002899" y="1140549"/>
                  <a:pt x="11984277" y="1123620"/>
                  <a:pt x="11962270" y="1123620"/>
                </a:cubicBez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2777990"/>
                </a:lnTo>
                <a:lnTo>
                  <a:pt x="12174942" y="2768102"/>
                </a:lnTo>
                <a:cubicBezTo>
                  <a:pt x="12149760" y="2746305"/>
                  <a:pt x="12126482" y="2720911"/>
                  <a:pt x="12099395" y="2706520"/>
                </a:cubicBezTo>
                <a:cubicBezTo>
                  <a:pt x="12069769" y="2691284"/>
                  <a:pt x="12038768" y="2684195"/>
                  <a:pt x="12008428" y="2683957"/>
                </a:cubicBezTo>
                <a:cubicBezTo>
                  <a:pt x="11917408" y="2683244"/>
                  <a:pt x="11832339" y="2744189"/>
                  <a:pt x="11808215" y="2831796"/>
                </a:cubicBezTo>
                <a:lnTo>
                  <a:pt x="11808215" y="2833489"/>
                </a:lnTo>
                <a:cubicBezTo>
                  <a:pt x="11804830" y="2847032"/>
                  <a:pt x="11801444" y="2863963"/>
                  <a:pt x="11801444" y="2879201"/>
                </a:cubicBezTo>
                <a:cubicBezTo>
                  <a:pt x="11799750" y="2967226"/>
                  <a:pt x="11767586" y="3278730"/>
                  <a:pt x="11647388" y="3278730"/>
                </a:cubicBezTo>
                <a:cubicBezTo>
                  <a:pt x="11528885" y="3278730"/>
                  <a:pt x="11545814" y="3224555"/>
                  <a:pt x="11434082" y="3217784"/>
                </a:cubicBezTo>
                <a:cubicBezTo>
                  <a:pt x="11410381" y="3221168"/>
                  <a:pt x="11388373" y="3224555"/>
                  <a:pt x="11364673" y="3227938"/>
                </a:cubicBezTo>
                <a:cubicBezTo>
                  <a:pt x="11276642" y="3253335"/>
                  <a:pt x="11225854" y="3385379"/>
                  <a:pt x="11134437" y="3392151"/>
                </a:cubicBezTo>
                <a:cubicBezTo>
                  <a:pt x="11005776" y="3402308"/>
                  <a:pt x="10971918" y="3173764"/>
                  <a:pt x="10761997" y="3265188"/>
                </a:cubicBezTo>
                <a:cubicBezTo>
                  <a:pt x="10755226" y="3268572"/>
                  <a:pt x="10748454" y="3271959"/>
                  <a:pt x="10741681" y="3277037"/>
                </a:cubicBezTo>
                <a:lnTo>
                  <a:pt x="10717981" y="3292272"/>
                </a:lnTo>
                <a:cubicBezTo>
                  <a:pt x="10682430" y="3317664"/>
                  <a:pt x="10653651" y="3353214"/>
                  <a:pt x="10640107" y="3395535"/>
                </a:cubicBezTo>
                <a:cubicBezTo>
                  <a:pt x="10601170" y="3507271"/>
                  <a:pt x="10695974" y="3525892"/>
                  <a:pt x="10733217" y="3615613"/>
                </a:cubicBezTo>
                <a:cubicBezTo>
                  <a:pt x="10785698" y="3742584"/>
                  <a:pt x="10692588" y="3852622"/>
                  <a:pt x="10579163" y="3878017"/>
                </a:cubicBezTo>
                <a:cubicBezTo>
                  <a:pt x="10455580" y="3906796"/>
                  <a:pt x="10331998" y="3774749"/>
                  <a:pt x="10362470" y="3652855"/>
                </a:cubicBezTo>
                <a:cubicBezTo>
                  <a:pt x="10396328" y="3514040"/>
                  <a:pt x="10557155" y="3534354"/>
                  <a:pt x="10445422" y="3351520"/>
                </a:cubicBezTo>
                <a:cubicBezTo>
                  <a:pt x="10411564" y="3293965"/>
                  <a:pt x="10355698" y="3266880"/>
                  <a:pt x="10291368" y="3258416"/>
                </a:cubicBezTo>
                <a:cubicBezTo>
                  <a:pt x="10176250" y="3246563"/>
                  <a:pt x="10034045" y="3375220"/>
                  <a:pt x="10081447" y="3498804"/>
                </a:cubicBezTo>
                <a:cubicBezTo>
                  <a:pt x="10128849" y="3622383"/>
                  <a:pt x="10257510" y="3624074"/>
                  <a:pt x="10159321" y="3789984"/>
                </a:cubicBezTo>
                <a:cubicBezTo>
                  <a:pt x="10133927" y="3828921"/>
                  <a:pt x="10091605" y="3869551"/>
                  <a:pt x="10045896" y="3883096"/>
                </a:cubicBezTo>
                <a:cubicBezTo>
                  <a:pt x="9924006" y="3913568"/>
                  <a:pt x="9741172" y="3823841"/>
                  <a:pt x="9764873" y="3679946"/>
                </a:cubicBezTo>
                <a:cubicBezTo>
                  <a:pt x="9781802" y="3568212"/>
                  <a:pt x="9942629" y="3549593"/>
                  <a:pt x="9876605" y="3390459"/>
                </a:cubicBezTo>
                <a:cubicBezTo>
                  <a:pt x="9859676" y="3346441"/>
                  <a:pt x="9827510" y="3310893"/>
                  <a:pt x="9785187" y="3290580"/>
                </a:cubicBezTo>
                <a:cubicBezTo>
                  <a:pt x="9639597" y="3221168"/>
                  <a:pt x="9473692" y="3370146"/>
                  <a:pt x="9536330" y="3525892"/>
                </a:cubicBezTo>
                <a:cubicBezTo>
                  <a:pt x="9556644" y="3574983"/>
                  <a:pt x="9593889" y="3598682"/>
                  <a:pt x="9636211" y="3632541"/>
                </a:cubicBezTo>
                <a:cubicBezTo>
                  <a:pt x="9709006" y="3676563"/>
                  <a:pt x="9620976" y="3786598"/>
                  <a:pt x="9583732" y="3827229"/>
                </a:cubicBezTo>
                <a:cubicBezTo>
                  <a:pt x="9516015" y="3903410"/>
                  <a:pt x="9378889" y="3940656"/>
                  <a:pt x="9292551" y="3874631"/>
                </a:cubicBezTo>
                <a:cubicBezTo>
                  <a:pt x="9234992" y="3832307"/>
                  <a:pt x="9192669" y="3759513"/>
                  <a:pt x="9109717" y="3774749"/>
                </a:cubicBezTo>
                <a:cubicBezTo>
                  <a:pt x="8996292" y="3793369"/>
                  <a:pt x="8953969" y="3955891"/>
                  <a:pt x="8821922" y="3947426"/>
                </a:cubicBezTo>
                <a:cubicBezTo>
                  <a:pt x="8693260" y="3937270"/>
                  <a:pt x="8671253" y="3725653"/>
                  <a:pt x="8466411" y="3837387"/>
                </a:cubicBezTo>
                <a:cubicBezTo>
                  <a:pt x="8424088" y="3861087"/>
                  <a:pt x="8385152" y="3905103"/>
                  <a:pt x="8371608" y="3949120"/>
                </a:cubicBezTo>
                <a:cubicBezTo>
                  <a:pt x="8305584" y="4125181"/>
                  <a:pt x="8539206" y="4160732"/>
                  <a:pt x="8452867" y="4340151"/>
                </a:cubicBezTo>
                <a:cubicBezTo>
                  <a:pt x="8441017" y="4365544"/>
                  <a:pt x="8413931" y="4401095"/>
                  <a:pt x="8413931" y="4401095"/>
                </a:cubicBezTo>
                <a:cubicBezTo>
                  <a:pt x="8383458" y="4429875"/>
                  <a:pt x="8368223" y="4453576"/>
                  <a:pt x="8308970" y="4475583"/>
                </a:cubicBezTo>
                <a:cubicBezTo>
                  <a:pt x="8251411" y="4495898"/>
                  <a:pt x="8163381" y="4443418"/>
                  <a:pt x="8110901" y="4399402"/>
                </a:cubicBezTo>
                <a:lnTo>
                  <a:pt x="8107514" y="4399402"/>
                </a:lnTo>
                <a:cubicBezTo>
                  <a:pt x="8036411" y="4340151"/>
                  <a:pt x="7983933" y="4277513"/>
                  <a:pt x="7928065" y="4345229"/>
                </a:cubicBezTo>
                <a:cubicBezTo>
                  <a:pt x="7911136" y="4363851"/>
                  <a:pt x="7911136" y="4365544"/>
                  <a:pt x="7889128" y="4385859"/>
                </a:cubicBezTo>
                <a:cubicBezTo>
                  <a:pt x="7885742" y="4389245"/>
                  <a:pt x="7882357" y="4392631"/>
                  <a:pt x="7877279" y="4397710"/>
                </a:cubicBezTo>
                <a:cubicBezTo>
                  <a:pt x="7828184" y="4446804"/>
                  <a:pt x="7768932" y="4519599"/>
                  <a:pt x="7702908" y="4526371"/>
                </a:cubicBezTo>
                <a:cubicBezTo>
                  <a:pt x="7630113" y="4533143"/>
                  <a:pt x="7567476" y="4440032"/>
                  <a:pt x="7489602" y="4399402"/>
                </a:cubicBezTo>
                <a:lnTo>
                  <a:pt x="7482832" y="4399402"/>
                </a:lnTo>
                <a:cubicBezTo>
                  <a:pt x="7465903" y="4391784"/>
                  <a:pt x="7447280" y="4386706"/>
                  <a:pt x="7427176" y="4386071"/>
                </a:cubicBezTo>
                <a:lnTo>
                  <a:pt x="7413525" y="4387215"/>
                </a:lnTo>
                <a:lnTo>
                  <a:pt x="0" y="438721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74320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 das Bild Icon</a:t>
            </a:r>
            <a:br>
              <a:rPr lang="de-DE"/>
            </a:br>
            <a:r>
              <a:rPr lang="de-DE"/>
              <a:t>das gewünschte Bild ein.</a:t>
            </a:r>
            <a:endParaRPr lang="en-GB"/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B7055A4F-EE04-43EA-8F76-F0A77553CE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694" y="5642230"/>
            <a:ext cx="4044527" cy="94145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7D8EDC-7C74-4F06-8492-79A54064D4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868086"/>
            <a:ext cx="7178749" cy="118346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933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/>
              <a:t>Titelfolie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A32B59A-BC14-4F62-8BDA-D2F219E0EB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263646"/>
            <a:ext cx="7178749" cy="258532"/>
          </a:xfr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1067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de-DE"/>
              <a:t>Ort/Datum</a:t>
            </a:r>
            <a:endParaRPr lang="en-GB"/>
          </a:p>
        </p:txBody>
      </p:sp>
      <p:pic>
        <p:nvPicPr>
          <p:cNvPr id="22" name="Picture 2" descr="Picture 2">
            <a:extLst>
              <a:ext uri="{FF2B5EF4-FFF2-40B4-BE49-F238E27FC236}">
                <a16:creationId xmlns:a16="http://schemas.microsoft.com/office/drawing/2014/main" id="{238FB44F-F4A1-4876-9625-C28FEEFCF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694" y="5642230"/>
            <a:ext cx="4044527" cy="941452"/>
          </a:xfrm>
          <a:prstGeom prst="rect">
            <a:avLst/>
          </a:prstGeom>
        </p:spPr>
      </p:pic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0065E1DE-E4A1-4E49-BCC1-865E4C3D3B64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000" y="-200025"/>
            <a:ext cx="0" cy="146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feld 103">
            <a:extLst>
              <a:ext uri="{FF2B5EF4-FFF2-40B4-BE49-F238E27FC236}">
                <a16:creationId xmlns:a16="http://schemas.microsoft.com/office/drawing/2014/main" id="{88F62EBB-B785-4F8B-9995-313F255B48F7}"/>
              </a:ext>
            </a:extLst>
          </p:cNvPr>
          <p:cNvSpPr txBox="1"/>
          <p:nvPr userDrawn="1"/>
        </p:nvSpPr>
        <p:spPr>
          <a:xfrm>
            <a:off x="463552" y="-196849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33" noProof="0">
                <a:solidFill>
                  <a:schemeClr val="tx2"/>
                </a:solidFill>
              </a:rPr>
              <a:t>11,90</a:t>
            </a:r>
          </a:p>
        </p:txBody>
      </p: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02C81F25-212E-4AE0-A9E7-5ED3E6196A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11635" y="-200025"/>
            <a:ext cx="0" cy="146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>
            <a:extLst>
              <a:ext uri="{FF2B5EF4-FFF2-40B4-BE49-F238E27FC236}">
                <a16:creationId xmlns:a16="http://schemas.microsoft.com/office/drawing/2014/main" id="{ECA5AD05-D6D8-47B0-ACEB-896BEE9898AE}"/>
              </a:ext>
            </a:extLst>
          </p:cNvPr>
          <p:cNvSpPr txBox="1"/>
          <p:nvPr userDrawn="1"/>
        </p:nvSpPr>
        <p:spPr>
          <a:xfrm>
            <a:off x="11894187" y="-196849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33" noProof="0">
                <a:solidFill>
                  <a:schemeClr val="tx2"/>
                </a:solidFill>
              </a:rPr>
              <a:t>11,90</a:t>
            </a:r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8C33A4C8-F594-4668-BBA4-78924E754BF4}"/>
              </a:ext>
            </a:extLst>
          </p:cNvPr>
          <p:cNvCxnSpPr>
            <a:cxnSpLocks/>
          </p:cNvCxnSpPr>
          <p:nvPr userDrawn="1"/>
        </p:nvCxnSpPr>
        <p:spPr>
          <a:xfrm>
            <a:off x="-330200" y="1536392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feld 107">
            <a:extLst>
              <a:ext uri="{FF2B5EF4-FFF2-40B4-BE49-F238E27FC236}">
                <a16:creationId xmlns:a16="http://schemas.microsoft.com/office/drawing/2014/main" id="{1F79DCDA-E86D-49AB-B2E1-81A41873F472}"/>
              </a:ext>
            </a:extLst>
          </p:cNvPr>
          <p:cNvSpPr txBox="1"/>
          <p:nvPr userDrawn="1"/>
        </p:nvSpPr>
        <p:spPr>
          <a:xfrm>
            <a:off x="-371475" y="1596207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3,95</a:t>
            </a:r>
          </a:p>
        </p:txBody>
      </p: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A42F3E0E-DEAD-44CE-9222-189AF8F6F405}"/>
              </a:ext>
            </a:extLst>
          </p:cNvPr>
          <p:cNvCxnSpPr>
            <a:cxnSpLocks/>
          </p:cNvCxnSpPr>
          <p:nvPr userDrawn="1"/>
        </p:nvCxnSpPr>
        <p:spPr>
          <a:xfrm>
            <a:off x="-330200" y="6051242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>
            <a:extLst>
              <a:ext uri="{FF2B5EF4-FFF2-40B4-BE49-F238E27FC236}">
                <a16:creationId xmlns:a16="http://schemas.microsoft.com/office/drawing/2014/main" id="{25DA54EF-D12E-4EBF-9781-1BA3EDF6A3CC}"/>
              </a:ext>
            </a:extLst>
          </p:cNvPr>
          <p:cNvSpPr txBox="1"/>
          <p:nvPr userDrawn="1"/>
        </p:nvSpPr>
        <p:spPr>
          <a:xfrm>
            <a:off x="-365126" y="61015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5,46</a:t>
            </a:r>
          </a:p>
        </p:txBody>
      </p: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5FB71B3E-8E30-42FA-BD97-D3E85A1E0BE3}"/>
              </a:ext>
            </a:extLst>
          </p:cNvPr>
          <p:cNvCxnSpPr>
            <a:cxnSpLocks/>
          </p:cNvCxnSpPr>
          <p:nvPr userDrawn="1"/>
        </p:nvCxnSpPr>
        <p:spPr>
          <a:xfrm>
            <a:off x="-330200" y="3648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>
            <a:extLst>
              <a:ext uri="{FF2B5EF4-FFF2-40B4-BE49-F238E27FC236}">
                <a16:creationId xmlns:a16="http://schemas.microsoft.com/office/drawing/2014/main" id="{7ED7673B-2976-4D2E-B43F-08A0A007F693}"/>
              </a:ext>
            </a:extLst>
          </p:cNvPr>
          <p:cNvSpPr txBox="1"/>
          <p:nvPr userDrawn="1"/>
        </p:nvSpPr>
        <p:spPr>
          <a:xfrm>
            <a:off x="-371475" y="4246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6,38</a:t>
            </a:r>
          </a:p>
        </p:txBody>
      </p: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063162AC-94CC-4DC8-A38D-EFB038E49E20}"/>
              </a:ext>
            </a:extLst>
          </p:cNvPr>
          <p:cNvCxnSpPr>
            <a:cxnSpLocks/>
          </p:cNvCxnSpPr>
          <p:nvPr userDrawn="1"/>
        </p:nvCxnSpPr>
        <p:spPr>
          <a:xfrm>
            <a:off x="-330200" y="793441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feld 113">
            <a:extLst>
              <a:ext uri="{FF2B5EF4-FFF2-40B4-BE49-F238E27FC236}">
                <a16:creationId xmlns:a16="http://schemas.microsoft.com/office/drawing/2014/main" id="{33B1380F-99BB-40C0-854C-D99579A93F0E}"/>
              </a:ext>
            </a:extLst>
          </p:cNvPr>
          <p:cNvSpPr txBox="1"/>
          <p:nvPr userDrawn="1"/>
        </p:nvSpPr>
        <p:spPr>
          <a:xfrm>
            <a:off x="-371475" y="853256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5,49</a:t>
            </a:r>
          </a:p>
        </p:txBody>
      </p: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95F257C5-E4D2-4D48-B09E-7A66C28E7349}"/>
              </a:ext>
            </a:extLst>
          </p:cNvPr>
          <p:cNvCxnSpPr>
            <a:cxnSpLocks/>
          </p:cNvCxnSpPr>
          <p:nvPr userDrawn="1"/>
        </p:nvCxnSpPr>
        <p:spPr>
          <a:xfrm>
            <a:off x="-330200" y="63973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feld 115">
            <a:extLst>
              <a:ext uri="{FF2B5EF4-FFF2-40B4-BE49-F238E27FC236}">
                <a16:creationId xmlns:a16="http://schemas.microsoft.com/office/drawing/2014/main" id="{C2538E97-56B4-4C2C-A577-5FEA8F8A2CDD}"/>
              </a:ext>
            </a:extLst>
          </p:cNvPr>
          <p:cNvSpPr txBox="1"/>
          <p:nvPr userDrawn="1"/>
        </p:nvSpPr>
        <p:spPr>
          <a:xfrm>
            <a:off x="-365126" y="6447607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6,19</a:t>
            </a:r>
          </a:p>
        </p:txBody>
      </p:sp>
      <p:cxnSp>
        <p:nvCxnSpPr>
          <p:cNvPr id="117" name="Gerader Verbinder 116">
            <a:extLst>
              <a:ext uri="{FF2B5EF4-FFF2-40B4-BE49-F238E27FC236}">
                <a16:creationId xmlns:a16="http://schemas.microsoft.com/office/drawing/2014/main" id="{0C385634-6CB0-4088-9487-127EB6C4DB68}"/>
              </a:ext>
            </a:extLst>
          </p:cNvPr>
          <p:cNvCxnSpPr>
            <a:cxnSpLocks/>
          </p:cNvCxnSpPr>
          <p:nvPr userDrawn="1"/>
        </p:nvCxnSpPr>
        <p:spPr>
          <a:xfrm>
            <a:off x="-330200" y="11522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>
            <a:extLst>
              <a:ext uri="{FF2B5EF4-FFF2-40B4-BE49-F238E27FC236}">
                <a16:creationId xmlns:a16="http://schemas.microsoft.com/office/drawing/2014/main" id="{2BDF3379-A8DC-4180-A183-547EE6796555}"/>
              </a:ext>
            </a:extLst>
          </p:cNvPr>
          <p:cNvSpPr txBox="1"/>
          <p:nvPr userDrawn="1"/>
        </p:nvSpPr>
        <p:spPr>
          <a:xfrm>
            <a:off x="-371475" y="12120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4,74</a:t>
            </a:r>
          </a:p>
        </p:txBody>
      </p:sp>
    </p:spTree>
    <p:extLst>
      <p:ext uri="{BB962C8B-B14F-4D97-AF65-F5344CB8AC3E}">
        <p14:creationId xmlns:p14="http://schemas.microsoft.com/office/powerpoint/2010/main" val="428852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4D1BA89-DD15-4C93-8C04-F606FAB5A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520" y="2327971"/>
            <a:ext cx="1097280" cy="4800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01</a:t>
            </a:r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3B0A393-7AFF-4FD3-87FE-D8EAB6D885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2200" y="2735611"/>
            <a:ext cx="1097280" cy="4800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04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408C4DE-D10B-42E8-A9DB-2346B786C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3973859"/>
            <a:ext cx="1097280" cy="4800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05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4B7E8B3-0824-44B5-BFDA-4EDD5885E5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22520" y="3595293"/>
            <a:ext cx="1097280" cy="4800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02</a:t>
            </a:r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6451CCE-F649-4BDD-BEB1-49ABFDE1DB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22520" y="4781619"/>
            <a:ext cx="1097280" cy="4800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03</a:t>
            </a:r>
            <a:endParaRPr lang="en-GB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B1455C5-1386-4CA9-B6CF-FDA63A09C3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3" y="2327971"/>
            <a:ext cx="4389119" cy="480000"/>
          </a:xfrm>
        </p:spPr>
        <p:txBody>
          <a:bodyPr wrap="square" anchor="ctr">
            <a:noAutofit/>
          </a:bodyPr>
          <a:lstStyle>
            <a:lvl1pPr marL="0" indent="0" algn="r"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  <a:endParaRPr lang="en-GB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B36E141D-7A75-499E-A946-4F249CFB77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03" y="3595293"/>
            <a:ext cx="4389119" cy="480000"/>
          </a:xfrm>
        </p:spPr>
        <p:txBody>
          <a:bodyPr wrap="square" anchor="ctr">
            <a:noAutofit/>
          </a:bodyPr>
          <a:lstStyle>
            <a:lvl1pPr marL="0" indent="0" algn="r"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  <a:endParaRPr lang="en-GB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FF91F2E7-3AE2-4D5A-AF21-DB9FF4C6DD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1003" y="4781619"/>
            <a:ext cx="4389119" cy="480000"/>
          </a:xfrm>
        </p:spPr>
        <p:txBody>
          <a:bodyPr wrap="square" anchor="ctr">
            <a:noAutofit/>
          </a:bodyPr>
          <a:lstStyle>
            <a:lvl1pPr marL="0" indent="0" algn="r"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  <a:endParaRPr lang="en-GB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8B177364-FBB0-4A78-B9C0-8180A227BF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21883" y="2735611"/>
            <a:ext cx="4389119" cy="480000"/>
          </a:xfrm>
        </p:spPr>
        <p:txBody>
          <a:bodyPr wrap="square" anchor="ctr"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  <a:endParaRPr lang="en-GB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776A9150-D089-4B2A-A567-2B83230A4B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1883" y="3973859"/>
            <a:ext cx="4389119" cy="480000"/>
          </a:xfrm>
        </p:spPr>
        <p:txBody>
          <a:bodyPr wrap="square" anchor="ctr"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111CCC-FE29-4F78-9287-7D7418C96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Agendafolie</a:t>
            </a:r>
            <a:r>
              <a:rPr lang="de-DE"/>
              <a:t> mit 5 </a:t>
            </a:r>
            <a:r>
              <a:rPr lang="de-DE" err="1"/>
              <a:t>Agendapunkten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88CD88-203D-4C67-BB88-9276E512F54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364CDD-BE68-4F8A-95DE-C70502FF4A4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EB162C6D-160D-42A9-8C4B-A32A3D10B2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27800" y="2798371"/>
            <a:ext cx="4392000" cy="9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9AF59383-B4E7-4C78-8F34-1BB75FBC02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27800" y="4065693"/>
            <a:ext cx="4392000" cy="9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6" name="Textplatzhalter 7">
            <a:extLst>
              <a:ext uri="{FF2B5EF4-FFF2-40B4-BE49-F238E27FC236}">
                <a16:creationId xmlns:a16="http://schemas.microsoft.com/office/drawing/2014/main" id="{E9B40A38-994F-4126-A88B-60AF9B01C00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7800" y="5252019"/>
            <a:ext cx="4392000" cy="9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7" name="Textplatzhalter 7">
            <a:extLst>
              <a:ext uri="{FF2B5EF4-FFF2-40B4-BE49-F238E27FC236}">
                <a16:creationId xmlns:a16="http://schemas.microsoft.com/office/drawing/2014/main" id="{791085DB-A14B-4311-A162-4EB37709E1D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2200" y="3206011"/>
            <a:ext cx="4392000" cy="9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8" name="Textplatzhalter 7">
            <a:extLst>
              <a:ext uri="{FF2B5EF4-FFF2-40B4-BE49-F238E27FC236}">
                <a16:creationId xmlns:a16="http://schemas.microsoft.com/office/drawing/2014/main" id="{7F3B978C-F49C-43B8-A84E-6BB9C524249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2200" y="4444259"/>
            <a:ext cx="4392000" cy="9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de-DE"/>
              <a:t> 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2DB7A4D-573D-8F4C-98C5-D69050B82674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81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foli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4D1BA89-DD15-4C93-8C04-F606FAB5A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192453"/>
            <a:ext cx="1097280" cy="4800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01</a:t>
            </a:r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3B0A393-7AFF-4FD3-87FE-D8EAB6D885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2312" y="2192453"/>
            <a:ext cx="1097280" cy="4800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04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408C4DE-D10B-42E8-A9DB-2346B786C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2312" y="3430701"/>
            <a:ext cx="1097280" cy="4800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05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4B7E8B3-0824-44B5-BFDA-4EDD5885E5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3432683"/>
            <a:ext cx="1097280" cy="4800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02</a:t>
            </a:r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6451CCE-F649-4BDD-BEB1-49ABFDE1DB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4646101"/>
            <a:ext cx="1097280" cy="4800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03</a:t>
            </a:r>
            <a:endParaRPr lang="en-GB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8B177364-FBB0-4A78-B9C0-8180A227BF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2323" y="2192453"/>
            <a:ext cx="4245076" cy="480000"/>
          </a:xfrm>
        </p:spPr>
        <p:txBody>
          <a:bodyPr wrap="square" lIns="0" rIns="0" anchor="ctr"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  <a:endParaRPr lang="en-GB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776A9150-D089-4B2A-A567-2B83230A4B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22323" y="3432683"/>
            <a:ext cx="4245076" cy="480000"/>
          </a:xfrm>
        </p:spPr>
        <p:txBody>
          <a:bodyPr wrap="square" lIns="0" rIns="0" anchor="ctr"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  <a:endParaRPr lang="en-GB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ECB8B0FC-1196-8F41-90B8-3B163D310C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4646101"/>
            <a:ext cx="1097280" cy="4800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7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06</a:t>
            </a:r>
            <a:endParaRPr lang="en-GB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033440E9-FA14-2841-97C6-1252E297DF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2323" y="4646101"/>
            <a:ext cx="4245076" cy="480000"/>
          </a:xfrm>
        </p:spPr>
        <p:txBody>
          <a:bodyPr wrap="square" lIns="0" rIns="0" anchor="ctr"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  <a:endParaRPr lang="en-GB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E710A1F6-179E-7144-BD27-9C8515E922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44699" y="2192453"/>
            <a:ext cx="4237699" cy="480000"/>
          </a:xfrm>
        </p:spPr>
        <p:txBody>
          <a:bodyPr wrap="square" lIns="0" rIns="0" anchor="ctr"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  <a:endParaRPr lang="en-GB"/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5C1929E-1747-6F4D-8EDA-E6A7A554C6B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44697" y="3430701"/>
            <a:ext cx="4237699" cy="480000"/>
          </a:xfrm>
        </p:spPr>
        <p:txBody>
          <a:bodyPr wrap="square" lIns="0" rIns="0" anchor="ctr"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  <a:endParaRPr lang="en-GB"/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9ADDED2-2301-4B4D-8664-5A7763739A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44699" y="4646101"/>
            <a:ext cx="4237699" cy="480000"/>
          </a:xfrm>
        </p:spPr>
        <p:txBody>
          <a:bodyPr wrap="square" lIns="0" rIns="0" anchor="ctr">
            <a:noAutofit/>
          </a:bodyPr>
          <a:lstStyle>
            <a:lvl1pPr marL="0" indent="0" algn="l"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6A4149-C102-48F9-A348-09A58E39E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Agendafolie</a:t>
            </a:r>
            <a:r>
              <a:rPr lang="de-DE"/>
              <a:t> mit 6 </a:t>
            </a:r>
            <a:r>
              <a:rPr lang="de-DE" err="1"/>
              <a:t>Agendapunkten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813EAE-AA48-463C-A91F-B4FA5B65016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ECB77B-2B3A-412A-BB38-57F0FAC0C52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3E15925-61DB-446F-B071-8FDF1914D8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1000" y="2662853"/>
            <a:ext cx="4392000" cy="9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4B9AF522-EA00-4656-B1C9-55A6A5B71EF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1000" y="3903083"/>
            <a:ext cx="4392000" cy="9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31A7C177-60D2-4FCE-B06D-07C64FF393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1000" y="5116501"/>
            <a:ext cx="4392000" cy="9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ACADF654-60D2-40EB-96A3-ABCCDD78D1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02312" y="2662853"/>
            <a:ext cx="4392000" cy="9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DF345610-A5D1-4519-A15F-8206724827C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02312" y="3901101"/>
            <a:ext cx="4392000" cy="9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933EA364-33D9-41FD-A5F5-02E7EEE427F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02312" y="5116501"/>
            <a:ext cx="4392000" cy="9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de-DE"/>
              <a:t> 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DCB8AB0B-0516-5749-B727-387A77D5838F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74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screen + Textkli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8D45030E-2DA3-4BFF-8379-792635DB7F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1 w 9144001"/>
              <a:gd name="connsiteY0" fmla="*/ 0 h 5143500"/>
              <a:gd name="connsiteX1" fmla="*/ 9144001 w 9144001"/>
              <a:gd name="connsiteY1" fmla="*/ 0 h 5143500"/>
              <a:gd name="connsiteX2" fmla="*/ 9144001 w 9144001"/>
              <a:gd name="connsiteY2" fmla="*/ 5143500 h 5143500"/>
              <a:gd name="connsiteX3" fmla="*/ 1 w 9144001"/>
              <a:gd name="connsiteY3" fmla="*/ 5143500 h 5143500"/>
              <a:gd name="connsiteX4" fmla="*/ 1 w 9144001"/>
              <a:gd name="connsiteY4" fmla="*/ 3794760 h 5143500"/>
              <a:gd name="connsiteX5" fmla="*/ 0 w 9144001"/>
              <a:gd name="connsiteY5" fmla="*/ 3794760 h 5143500"/>
              <a:gd name="connsiteX6" fmla="*/ 0 w 9144001"/>
              <a:gd name="connsiteY6" fmla="*/ 1348740 h 5143500"/>
              <a:gd name="connsiteX7" fmla="*/ 1 w 9144001"/>
              <a:gd name="connsiteY7" fmla="*/ 134874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1" h="5143500">
                <a:moveTo>
                  <a:pt x="1" y="0"/>
                </a:moveTo>
                <a:lnTo>
                  <a:pt x="9144001" y="0"/>
                </a:lnTo>
                <a:lnTo>
                  <a:pt x="9144001" y="5143500"/>
                </a:lnTo>
                <a:lnTo>
                  <a:pt x="1" y="5143500"/>
                </a:lnTo>
                <a:lnTo>
                  <a:pt x="1" y="3794760"/>
                </a:lnTo>
                <a:lnTo>
                  <a:pt x="0" y="3794760"/>
                </a:lnTo>
                <a:lnTo>
                  <a:pt x="0" y="1348740"/>
                </a:lnTo>
                <a:lnTo>
                  <a:pt x="1" y="134874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88000" tIns="252000" rIns="0" anchor="t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 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24331AD-151B-41CE-9412-D58F2F068F8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DE"/>
              <a:t>NATURSTROM 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ABEF9E-EF7A-4D2B-A94E-279F60B57DD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8BDF16-B4A7-40A0-86DA-410738E75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46CE0AB-E111-41FA-95AE-6116C796AD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" y="2387600"/>
            <a:ext cx="6095999" cy="773949"/>
          </a:xfrm>
          <a:solidFill>
            <a:schemeClr val="bg1"/>
          </a:solidFill>
        </p:spPr>
        <p:txBody>
          <a:bodyPr wrap="square" lIns="288000" tIns="180000" rIns="180000" bIns="180000">
            <a:spAutoFit/>
          </a:bodyPr>
          <a:lstStyle>
            <a:lvl1pPr marL="0" indent="0">
              <a:buNone/>
              <a:defRPr sz="2667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a-DK"/>
              <a:t>Lorem ipsum dolor sit amet</a:t>
            </a:r>
            <a:endParaRPr lang="en-GB"/>
          </a:p>
        </p:txBody>
      </p:sp>
      <p:cxnSp>
        <p:nvCxnSpPr>
          <p:cNvPr id="102" name="Gerader Verbinder 101">
            <a:extLst>
              <a:ext uri="{FF2B5EF4-FFF2-40B4-BE49-F238E27FC236}">
                <a16:creationId xmlns:a16="http://schemas.microsoft.com/office/drawing/2014/main" id="{654B6B6F-17C2-4EF4-AC28-8AED5400083D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000" y="-200025"/>
            <a:ext cx="0" cy="146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>
            <a:extLst>
              <a:ext uri="{FF2B5EF4-FFF2-40B4-BE49-F238E27FC236}">
                <a16:creationId xmlns:a16="http://schemas.microsoft.com/office/drawing/2014/main" id="{906BA62D-D93B-4C1E-8118-6B23021DF272}"/>
              </a:ext>
            </a:extLst>
          </p:cNvPr>
          <p:cNvSpPr txBox="1"/>
          <p:nvPr userDrawn="1"/>
        </p:nvSpPr>
        <p:spPr>
          <a:xfrm>
            <a:off x="463552" y="-196849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33" noProof="0">
                <a:solidFill>
                  <a:schemeClr val="tx2"/>
                </a:solidFill>
              </a:rPr>
              <a:t>11,90</a:t>
            </a:r>
          </a:p>
        </p:txBody>
      </p: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F6282CC2-9502-46E5-99FE-E8D41C87875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11635" y="-200025"/>
            <a:ext cx="0" cy="146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9A6697AA-3753-4D02-B4E3-41A5608E26A5}"/>
              </a:ext>
            </a:extLst>
          </p:cNvPr>
          <p:cNvSpPr txBox="1"/>
          <p:nvPr userDrawn="1"/>
        </p:nvSpPr>
        <p:spPr>
          <a:xfrm>
            <a:off x="11894187" y="-196849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33" noProof="0">
                <a:solidFill>
                  <a:schemeClr val="tx2"/>
                </a:solidFill>
              </a:rPr>
              <a:t>11,90</a:t>
            </a:r>
          </a:p>
        </p:txBody>
      </p: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D292CDD1-7202-4E18-BAA1-2DBDAC6D37D3}"/>
              </a:ext>
            </a:extLst>
          </p:cNvPr>
          <p:cNvCxnSpPr>
            <a:cxnSpLocks/>
          </p:cNvCxnSpPr>
          <p:nvPr userDrawn="1"/>
        </p:nvCxnSpPr>
        <p:spPr>
          <a:xfrm>
            <a:off x="-330200" y="1536392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106">
            <a:extLst>
              <a:ext uri="{FF2B5EF4-FFF2-40B4-BE49-F238E27FC236}">
                <a16:creationId xmlns:a16="http://schemas.microsoft.com/office/drawing/2014/main" id="{417F2CF2-F976-4DFC-8A96-1A2080678E72}"/>
              </a:ext>
            </a:extLst>
          </p:cNvPr>
          <p:cNvSpPr txBox="1"/>
          <p:nvPr userDrawn="1"/>
        </p:nvSpPr>
        <p:spPr>
          <a:xfrm>
            <a:off x="-371475" y="1596207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3,95</a:t>
            </a:r>
          </a:p>
        </p:txBody>
      </p: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D5779B77-5502-4EC3-970F-55ACFEC12FF1}"/>
              </a:ext>
            </a:extLst>
          </p:cNvPr>
          <p:cNvCxnSpPr>
            <a:cxnSpLocks/>
          </p:cNvCxnSpPr>
          <p:nvPr userDrawn="1"/>
        </p:nvCxnSpPr>
        <p:spPr>
          <a:xfrm>
            <a:off x="-330200" y="6051242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108">
            <a:extLst>
              <a:ext uri="{FF2B5EF4-FFF2-40B4-BE49-F238E27FC236}">
                <a16:creationId xmlns:a16="http://schemas.microsoft.com/office/drawing/2014/main" id="{9FA18E0D-6649-4DFD-9814-91A359F86C17}"/>
              </a:ext>
            </a:extLst>
          </p:cNvPr>
          <p:cNvSpPr txBox="1"/>
          <p:nvPr userDrawn="1"/>
        </p:nvSpPr>
        <p:spPr>
          <a:xfrm>
            <a:off x="-365126" y="61015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5,46</a:t>
            </a:r>
          </a:p>
        </p:txBody>
      </p: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FA1E231F-DA27-4F02-A3E2-15C22A8AD88A}"/>
              </a:ext>
            </a:extLst>
          </p:cNvPr>
          <p:cNvCxnSpPr>
            <a:cxnSpLocks/>
          </p:cNvCxnSpPr>
          <p:nvPr userDrawn="1"/>
        </p:nvCxnSpPr>
        <p:spPr>
          <a:xfrm>
            <a:off x="-330200" y="3648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feld 110">
            <a:extLst>
              <a:ext uri="{FF2B5EF4-FFF2-40B4-BE49-F238E27FC236}">
                <a16:creationId xmlns:a16="http://schemas.microsoft.com/office/drawing/2014/main" id="{DF7BE185-A41C-44B3-9ABB-5458FF05FCAE}"/>
              </a:ext>
            </a:extLst>
          </p:cNvPr>
          <p:cNvSpPr txBox="1"/>
          <p:nvPr userDrawn="1"/>
        </p:nvSpPr>
        <p:spPr>
          <a:xfrm>
            <a:off x="-371475" y="4246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6,38</a:t>
            </a:r>
          </a:p>
        </p:txBody>
      </p: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3A55718D-3169-484C-95B5-6D29D9D9C338}"/>
              </a:ext>
            </a:extLst>
          </p:cNvPr>
          <p:cNvCxnSpPr>
            <a:cxnSpLocks/>
          </p:cNvCxnSpPr>
          <p:nvPr userDrawn="1"/>
        </p:nvCxnSpPr>
        <p:spPr>
          <a:xfrm>
            <a:off x="-330200" y="793441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feld 112">
            <a:extLst>
              <a:ext uri="{FF2B5EF4-FFF2-40B4-BE49-F238E27FC236}">
                <a16:creationId xmlns:a16="http://schemas.microsoft.com/office/drawing/2014/main" id="{D01E13A6-F73C-46C9-ADC0-2415B32F7BD9}"/>
              </a:ext>
            </a:extLst>
          </p:cNvPr>
          <p:cNvSpPr txBox="1"/>
          <p:nvPr userDrawn="1"/>
        </p:nvSpPr>
        <p:spPr>
          <a:xfrm>
            <a:off x="-371475" y="853256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5,49</a:t>
            </a:r>
          </a:p>
        </p:txBody>
      </p: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39EBF346-8272-4D03-8DD2-A59AF6BD99E5}"/>
              </a:ext>
            </a:extLst>
          </p:cNvPr>
          <p:cNvCxnSpPr>
            <a:cxnSpLocks/>
          </p:cNvCxnSpPr>
          <p:nvPr userDrawn="1"/>
        </p:nvCxnSpPr>
        <p:spPr>
          <a:xfrm>
            <a:off x="-330200" y="63973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feld 114">
            <a:extLst>
              <a:ext uri="{FF2B5EF4-FFF2-40B4-BE49-F238E27FC236}">
                <a16:creationId xmlns:a16="http://schemas.microsoft.com/office/drawing/2014/main" id="{18E71F5C-81F9-44BE-93D7-316326ECAD91}"/>
              </a:ext>
            </a:extLst>
          </p:cNvPr>
          <p:cNvSpPr txBox="1"/>
          <p:nvPr userDrawn="1"/>
        </p:nvSpPr>
        <p:spPr>
          <a:xfrm>
            <a:off x="-365126" y="6447607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6,19</a:t>
            </a:r>
          </a:p>
        </p:txBody>
      </p: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id="{F839A47F-CCA7-48F5-A18B-E634585E5D6A}"/>
              </a:ext>
            </a:extLst>
          </p:cNvPr>
          <p:cNvCxnSpPr>
            <a:cxnSpLocks/>
          </p:cNvCxnSpPr>
          <p:nvPr userDrawn="1"/>
        </p:nvCxnSpPr>
        <p:spPr>
          <a:xfrm>
            <a:off x="-330200" y="11522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>
            <a:extLst>
              <a:ext uri="{FF2B5EF4-FFF2-40B4-BE49-F238E27FC236}">
                <a16:creationId xmlns:a16="http://schemas.microsoft.com/office/drawing/2014/main" id="{132FA1C6-4112-4824-86C1-3CA4CC1DE8D0}"/>
              </a:ext>
            </a:extLst>
          </p:cNvPr>
          <p:cNvSpPr txBox="1"/>
          <p:nvPr userDrawn="1"/>
        </p:nvSpPr>
        <p:spPr>
          <a:xfrm>
            <a:off x="-371475" y="12120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4,74</a:t>
            </a:r>
          </a:p>
        </p:txBody>
      </p:sp>
    </p:spTree>
    <p:extLst>
      <p:ext uri="{BB962C8B-B14F-4D97-AF65-F5344CB8AC3E}">
        <p14:creationId xmlns:p14="http://schemas.microsoft.com/office/powerpoint/2010/main" val="1300731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bild-Folie mit Textkli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FB412-DE2A-486F-ADB1-5BEFF0A8E9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Großbildfolie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D702CDB-1446-4CC3-BD28-4E715C2209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153584"/>
            <a:ext cx="12192000" cy="5704416"/>
          </a:xfrm>
          <a:custGeom>
            <a:avLst/>
            <a:gdLst>
              <a:gd name="connsiteX0" fmla="*/ 0 w 9144000"/>
              <a:gd name="connsiteY0" fmla="*/ 0 h 4278312"/>
              <a:gd name="connsiteX1" fmla="*/ 9144000 w 9144000"/>
              <a:gd name="connsiteY1" fmla="*/ 0 h 4278312"/>
              <a:gd name="connsiteX2" fmla="*/ 9144000 w 9144000"/>
              <a:gd name="connsiteY2" fmla="*/ 4278312 h 4278312"/>
              <a:gd name="connsiteX3" fmla="*/ 0 w 9144000"/>
              <a:gd name="connsiteY3" fmla="*/ 4278312 h 4278312"/>
              <a:gd name="connsiteX4" fmla="*/ 0 w 9144000"/>
              <a:gd name="connsiteY4" fmla="*/ 2663604 h 4278312"/>
              <a:gd name="connsiteX5" fmla="*/ 0 w 9144000"/>
              <a:gd name="connsiteY5" fmla="*/ 2477009 h 4278312"/>
              <a:gd name="connsiteX6" fmla="*/ 0 w 9144000"/>
              <a:gd name="connsiteY6" fmla="*/ 926773 h 4278312"/>
              <a:gd name="connsiteX7" fmla="*/ 0 w 9144000"/>
              <a:gd name="connsiteY7" fmla="*/ 530004 h 42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278312">
                <a:moveTo>
                  <a:pt x="0" y="0"/>
                </a:moveTo>
                <a:lnTo>
                  <a:pt x="9144000" y="0"/>
                </a:lnTo>
                <a:lnTo>
                  <a:pt x="9144000" y="4278312"/>
                </a:lnTo>
                <a:lnTo>
                  <a:pt x="0" y="4278312"/>
                </a:lnTo>
                <a:lnTo>
                  <a:pt x="0" y="2663604"/>
                </a:lnTo>
                <a:lnTo>
                  <a:pt x="0" y="2477009"/>
                </a:lnTo>
                <a:lnTo>
                  <a:pt x="0" y="926773"/>
                </a:lnTo>
                <a:lnTo>
                  <a:pt x="0" y="53000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88000" tIns="252000" anchor="t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 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697530-7239-44D5-A2CF-9CA820E022C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DE"/>
              <a:t>NATURSTROM 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8A352D-D081-45EA-8A5F-6ABE8936F8A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8BDF16-B4A7-40A0-86DA-410738E75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279D74E-55AB-4CD1-9BB0-05E32EE4D2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" y="2387600"/>
            <a:ext cx="6095999" cy="773949"/>
          </a:xfrm>
          <a:solidFill>
            <a:schemeClr val="bg1"/>
          </a:solidFill>
        </p:spPr>
        <p:txBody>
          <a:bodyPr wrap="square" lIns="288000" tIns="180000" rIns="180000" bIns="180000">
            <a:spAutoFit/>
          </a:bodyPr>
          <a:lstStyle>
            <a:lvl1pPr marL="0" indent="0">
              <a:buNone/>
              <a:defRPr sz="2667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a-DK"/>
              <a:t>Lorem ipsum dolor sit amet</a:t>
            </a:r>
            <a:endParaRPr lang="en-GB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EA5BCEA4-AE2F-354C-84C4-2387C981069B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331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4453" y="68580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Infomarkt „Windenergie in Gladenbach“ – 3. September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564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ie mit groß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B676757-E05C-CD4F-AD11-EFE9F2B4E8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0" y="2382156"/>
            <a:ext cx="11428800" cy="3669395"/>
          </a:xfrm>
        </p:spPr>
        <p:txBody>
          <a:bodyPr wrap="square"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.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.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en-GB"/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lvl="0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7883EA-84AB-4EAE-A843-2C206B645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8800" cy="42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Folie mit großem Text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BF693-CF0F-42D0-90F9-3A7F7FCA416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B3CB3C-0ED0-44F3-91BB-E9E6FB8A09B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A8AD4A0E-9B1A-B548-B4D6-B3084B5F9D92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574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, ohn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8E4C2151-4BDB-41E0-BE53-EB8461A213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1534585"/>
            <a:ext cx="11430000" cy="4516967"/>
          </a:xfrm>
        </p:spPr>
        <p:txBody>
          <a:bodyPr vert="horz" lIns="0" tIns="10080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GB" sz="2133" dirty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8D711E0-2FBB-43A1-951C-D9CD2D62977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067D65D-B43A-4EEE-A28F-3A150DF6D97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38E75A1-99EE-4CDB-8520-AE1F09FA1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Text ohne </a:t>
            </a:r>
            <a:r>
              <a:rPr lang="de-DE" err="1"/>
              <a:t>Bullets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D5AF9D4-3C6C-A846-B5BD-11D6DB3D844E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7756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m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0F0E22-1F70-4481-8C68-D1121E5E725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B98B79-122C-4B65-B1A0-FF12EBE1E0F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563CE9B-428B-4AAD-89DC-BA942A7A6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Text mit </a:t>
            </a:r>
            <a:r>
              <a:rPr lang="de-DE" err="1"/>
              <a:t>Bullets</a:t>
            </a:r>
            <a:endParaRPr lang="de-DE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09576DB8-C975-4674-B613-2BD0B32CF6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1534584"/>
            <a:ext cx="11428800" cy="4516800"/>
          </a:xfrm>
        </p:spPr>
        <p:txBody>
          <a:bodyPr tIns="100800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a-DK"/>
              <a:t>Lorem ipsum dolor sit amet</a:t>
            </a:r>
          </a:p>
          <a:p>
            <a:pPr lvl="1"/>
            <a:r>
              <a:rPr lang="da-DK"/>
              <a:t>Lorem ipsum dolor sit amet</a:t>
            </a:r>
          </a:p>
          <a:p>
            <a:pPr lvl="2"/>
            <a:r>
              <a:rPr lang="da-DK"/>
              <a:t>Lorem ipsum dolor sit amet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858E0822-A5E9-1241-A407-9A6F5FF082DB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7A10197-C0B3-409E-9620-778A9BA254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0E118F8-6D60-42BE-B580-477CA2E279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542DF2-F479-4D22-9CA7-B1109AB649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Diagrammfolie</a:t>
            </a:r>
          </a:p>
        </p:txBody>
      </p:sp>
      <p:sp>
        <p:nvSpPr>
          <p:cNvPr id="12" name="Diagrammplatzhalter 5">
            <a:extLst>
              <a:ext uri="{FF2B5EF4-FFF2-40B4-BE49-F238E27FC236}">
                <a16:creationId xmlns:a16="http://schemas.microsoft.com/office/drawing/2014/main" id="{305681B7-E2CD-40B5-9237-4D2EB8C536D6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81000" y="1534583"/>
            <a:ext cx="11428800" cy="4516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293069CA-328C-7041-A562-7764262FEEA7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026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B61ABBC-3936-1241-9CC7-274878815FB6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81000" y="1534583"/>
            <a:ext cx="11430000" cy="4515029"/>
          </a:xfrm>
        </p:spPr>
        <p:txBody>
          <a:bodyPr anchor="ctr"/>
          <a:lstStyle>
            <a:lvl1pPr marL="0" indent="0" algn="ctr">
              <a:buNone/>
              <a:defRPr sz="2667"/>
            </a:lvl1pPr>
          </a:lstStyle>
          <a:p>
            <a:r>
              <a:rPr lang="vi-VN"/>
              <a:t>Table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8DDDA6-B32E-45D9-9A2F-1AD800C11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Tabellenfolie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5FEA16-6D4C-48C6-89BF-F8606A0E5CC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95FD64-47B2-44EE-AF6E-D84A30C230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B437366B-77A7-A144-8A86-D0DB47717270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74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0759680C-4FA8-481A-871F-CCA36BEC29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1" y="2123497"/>
            <a:ext cx="6035041" cy="343159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02616E-CE53-4D69-B5AB-975BA0B91E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12800" y="1155600"/>
            <a:ext cx="5179200" cy="5702400"/>
          </a:xfrm>
          <a:solidFill>
            <a:schemeClr val="bg2"/>
          </a:solidFill>
        </p:spPr>
        <p:txBody>
          <a:bodyPr lIns="252000" tIns="180000" rIns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 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B8557A-D260-4808-AEC2-F232210FC8A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DE"/>
              <a:t>NATURSTROM AG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3324B8-FA15-4204-9AAB-63AC4B49870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F14862A-23CA-43A8-84F5-1B6233DE4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Text mit großem Bild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DB25E25-E019-4B40-AF47-46DF379226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1001" y="2792673"/>
            <a:ext cx="6035041" cy="3606011"/>
          </a:xfrm>
        </p:spPr>
        <p:txBody>
          <a:bodyPr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274AF500-415E-0F49-8046-C57489D3E6F1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36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34660566-A592-4EC4-921E-5CD0CAB30BD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12800" y="1155600"/>
            <a:ext cx="5179200" cy="2510400"/>
          </a:xfrm>
          <a:solidFill>
            <a:schemeClr val="bg2"/>
          </a:solidFill>
        </p:spPr>
        <p:txBody>
          <a:bodyPr lIns="252000" tIns="180000" rIns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 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340494CA-EFBC-41D8-B639-7FACE822070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12800" y="3890400"/>
            <a:ext cx="5179200" cy="2510400"/>
          </a:xfrm>
          <a:solidFill>
            <a:schemeClr val="bg2"/>
          </a:solidFill>
        </p:spPr>
        <p:txBody>
          <a:bodyPr lIns="252000" tIns="180000" rIns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 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A47D1BF-82CC-44DC-8210-A733A5EC9BF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9B8CEB-33B6-4FCE-9A4E-1CAC7D3A06D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67CCB8A-922D-414C-881E-2F7F82556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Text mit 2 Bildern</a:t>
            </a:r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E9AF9D4D-ED83-4F10-89FE-6C409DEDA4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1" y="2123497"/>
            <a:ext cx="6035041" cy="343159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D49A13D-6ADF-4F2B-A0F6-E0D76BDD0C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001" y="2792673"/>
            <a:ext cx="6035041" cy="3606011"/>
          </a:xfrm>
        </p:spPr>
        <p:txBody>
          <a:bodyPr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86B2F29F-8B93-4C4F-A836-73F34F3F77AB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6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B52F721-4DF6-4B6D-BC17-97E9EE2E2D7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00F716F-F5A7-44DD-BBD7-C7FE38E46AA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294975-BEB6-4FEE-A252-56F5769BE8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8800" cy="42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3 Textblöcke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3046F7AD-E90E-442D-8F16-27296FF737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2" y="2123497"/>
            <a:ext cx="3437373" cy="343159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F13AAA65-F6CB-432A-982F-0BFDD20767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6715" y="2123497"/>
            <a:ext cx="3437373" cy="343159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AB03866C-F8F8-48B5-9F85-B40EDD7DC3F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72427" y="2123497"/>
            <a:ext cx="3437373" cy="343159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06383E2A-F8C1-4425-A93E-7978BD1EB0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1001" y="2792674"/>
            <a:ext cx="3437375" cy="3258877"/>
          </a:xfrm>
        </p:spPr>
        <p:txBody>
          <a:bodyPr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A81931B7-5409-4600-B809-C5C4EC7F1B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76714" y="2792674"/>
            <a:ext cx="3437375" cy="3258877"/>
          </a:xfrm>
        </p:spPr>
        <p:txBody>
          <a:bodyPr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6C15608-8C26-4130-8CE0-FE54E31B1C3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72426" y="2792674"/>
            <a:ext cx="3437375" cy="3258877"/>
          </a:xfrm>
        </p:spPr>
        <p:txBody>
          <a:bodyPr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5596B7A-9D54-804E-8A1F-D66933E580A0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968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links,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A3302AD-B6C3-E54F-8FE9-4E2885E0ADFD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509287" y="1661586"/>
            <a:ext cx="6435524" cy="4262965"/>
          </a:xfrm>
        </p:spPr>
        <p:txBody>
          <a:bodyPr anchor="ctr"/>
          <a:lstStyle>
            <a:lvl1pPr marL="0" indent="0" algn="ctr">
              <a:buNone/>
              <a:defRPr sz="2133"/>
            </a:lvl1pPr>
          </a:lstStyle>
          <a:p>
            <a:r>
              <a:rPr lang="vi-VN"/>
              <a:t>Chart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4B26C7-E869-C743-93A5-525B0A360E26}"/>
              </a:ext>
            </a:extLst>
          </p:cNvPr>
          <p:cNvSpPr/>
          <p:nvPr/>
        </p:nvSpPr>
        <p:spPr>
          <a:xfrm>
            <a:off x="381001" y="1534586"/>
            <a:ext cx="6692900" cy="4516965"/>
          </a:xfrm>
          <a:prstGeom prst="rect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121920" tIns="60960" rIns="121920" bIns="60960" rtlCol="0">
            <a:noAutofit/>
          </a:bodyPr>
          <a:lstStyle/>
          <a:p>
            <a:pPr lv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33">
              <a:noFill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18065A6-140A-4A6F-9F9D-94D80A68FD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72ADB1-0C7D-4056-B42E-C2E48D52B12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4D8061D1-5C4A-44F8-8F4E-B6E99E4239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72656" y="2123497"/>
            <a:ext cx="4038344" cy="343159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801F84-C11B-4BAF-8BD1-23A95DDA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AC06E71-30CD-4D1C-983F-3A6A5F06A0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72656" y="2792674"/>
            <a:ext cx="4038344" cy="3258877"/>
          </a:xfrm>
        </p:spPr>
        <p:txBody>
          <a:bodyPr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8963747-3E88-4F23-8682-4F601A004663}"/>
              </a:ext>
            </a:extLst>
          </p:cNvPr>
          <p:cNvSpPr/>
          <p:nvPr userDrawn="1"/>
        </p:nvSpPr>
        <p:spPr>
          <a:xfrm>
            <a:off x="381001" y="1534586"/>
            <a:ext cx="6692900" cy="4516965"/>
          </a:xfrm>
          <a:prstGeom prst="rect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121920" tIns="60960" rIns="121920" bIns="60960" rtlCol="0">
            <a:noAutofit/>
          </a:bodyPr>
          <a:lstStyle/>
          <a:p>
            <a:pPr lv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33">
              <a:noFill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3F973FB1-7057-DE4A-A640-5542D26E3E0C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277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ferenzdarstellung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3A2EDAB-6EE7-4289-BF64-DC19AA2935E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-1"/>
            <a:ext cx="12192000" cy="6857999"/>
          </a:xfrm>
          <a:custGeom>
            <a:avLst/>
            <a:gdLst>
              <a:gd name="connsiteX0" fmla="*/ 285750 w 9144000"/>
              <a:gd name="connsiteY0" fmla="*/ 2681479 h 5143499"/>
              <a:gd name="connsiteX1" fmla="*/ 285750 w 9144000"/>
              <a:gd name="connsiteY1" fmla="*/ 4656193 h 5143499"/>
              <a:gd name="connsiteX2" fmla="*/ 8858250 w 9144000"/>
              <a:gd name="connsiteY2" fmla="*/ 4656193 h 5143499"/>
              <a:gd name="connsiteX3" fmla="*/ 8858250 w 9144000"/>
              <a:gd name="connsiteY3" fmla="*/ 2681479 h 5143499"/>
              <a:gd name="connsiteX4" fmla="*/ 0 w 9144000"/>
              <a:gd name="connsiteY4" fmla="*/ 0 h 5143499"/>
              <a:gd name="connsiteX5" fmla="*/ 9144000 w 9144000"/>
              <a:gd name="connsiteY5" fmla="*/ 0 h 5143499"/>
              <a:gd name="connsiteX6" fmla="*/ 9144000 w 9144000"/>
              <a:gd name="connsiteY6" fmla="*/ 5143499 h 5143499"/>
              <a:gd name="connsiteX7" fmla="*/ 0 w 9144000"/>
              <a:gd name="connsiteY7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499">
                <a:moveTo>
                  <a:pt x="285750" y="2681479"/>
                </a:moveTo>
                <a:lnTo>
                  <a:pt x="285750" y="4656193"/>
                </a:lnTo>
                <a:lnTo>
                  <a:pt x="8858250" y="4656193"/>
                </a:lnTo>
                <a:lnTo>
                  <a:pt x="8858250" y="2681479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88000" tIns="180000" rIns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 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8AAD609D-0450-E14F-80DE-A2E498D833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5431" y="3657679"/>
            <a:ext cx="4636725" cy="609595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2133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69A9FE70-AB05-A94F-B2E8-F09782F641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26736" y="3657679"/>
            <a:ext cx="4698349" cy="609595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2133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3D73D14-E0FC-47AA-9C68-622A9F5DE5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0" y="6290631"/>
            <a:ext cx="11430000" cy="567368"/>
          </a:xfrm>
          <a:solidFill>
            <a:schemeClr val="bg2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en-US" sz="160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GB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Lorem ipsum dolor sit amet</a:t>
            </a:r>
          </a:p>
        </p:txBody>
      </p:sp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244A163F-23B5-44B7-BA36-202F78A393BB}"/>
              </a:ext>
            </a:extLst>
          </p:cNvPr>
          <p:cNvCxnSpPr>
            <a:cxnSpLocks/>
          </p:cNvCxnSpPr>
          <p:nvPr/>
        </p:nvCxnSpPr>
        <p:spPr>
          <a:xfrm>
            <a:off x="942731" y="4133161"/>
            <a:ext cx="478594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8">
            <a:extLst>
              <a:ext uri="{FF2B5EF4-FFF2-40B4-BE49-F238E27FC236}">
                <a16:creationId xmlns:a16="http://schemas.microsoft.com/office/drawing/2014/main" id="{2A8A75F7-7448-45C4-9AB3-2E80A6842A83}"/>
              </a:ext>
            </a:extLst>
          </p:cNvPr>
          <p:cNvCxnSpPr>
            <a:cxnSpLocks/>
          </p:cNvCxnSpPr>
          <p:nvPr/>
        </p:nvCxnSpPr>
        <p:spPr>
          <a:xfrm>
            <a:off x="6645048" y="4133161"/>
            <a:ext cx="485869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3397BEBC-0B72-438B-95A6-6F5527FF81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5433" y="4402929"/>
            <a:ext cx="4636724" cy="1233599"/>
          </a:xfrm>
        </p:spPr>
        <p:txBody>
          <a:bodyPr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54E80E3-0CC8-4E6E-A00E-C6EEB8E9B1F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26736" y="4402929"/>
            <a:ext cx="4698349" cy="1233599"/>
          </a:xfrm>
        </p:spPr>
        <p:txBody>
          <a:bodyPr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cxnSp>
        <p:nvCxnSpPr>
          <p:cNvPr id="26" name="Straight Connector 7">
            <a:extLst>
              <a:ext uri="{FF2B5EF4-FFF2-40B4-BE49-F238E27FC236}">
                <a16:creationId xmlns:a16="http://schemas.microsoft.com/office/drawing/2014/main" id="{26050187-DCE6-4DA8-AE98-F24C1E68819C}"/>
              </a:ext>
            </a:extLst>
          </p:cNvPr>
          <p:cNvCxnSpPr>
            <a:cxnSpLocks/>
          </p:cNvCxnSpPr>
          <p:nvPr userDrawn="1"/>
        </p:nvCxnSpPr>
        <p:spPr>
          <a:xfrm>
            <a:off x="942731" y="4133161"/>
            <a:ext cx="478594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2EC7B33A-0EE2-49D0-BFE4-A57AC85B10D5}"/>
              </a:ext>
            </a:extLst>
          </p:cNvPr>
          <p:cNvCxnSpPr>
            <a:cxnSpLocks/>
          </p:cNvCxnSpPr>
          <p:nvPr userDrawn="1"/>
        </p:nvCxnSpPr>
        <p:spPr>
          <a:xfrm>
            <a:off x="6645048" y="4133161"/>
            <a:ext cx="4858693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351E2B04-350D-4BFA-94D7-5E7F663CE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000" y="-200025"/>
            <a:ext cx="0" cy="146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feld 112">
            <a:extLst>
              <a:ext uri="{FF2B5EF4-FFF2-40B4-BE49-F238E27FC236}">
                <a16:creationId xmlns:a16="http://schemas.microsoft.com/office/drawing/2014/main" id="{C5108FEF-7FD5-4B84-BF5E-618EF5C768A9}"/>
              </a:ext>
            </a:extLst>
          </p:cNvPr>
          <p:cNvSpPr txBox="1"/>
          <p:nvPr userDrawn="1"/>
        </p:nvSpPr>
        <p:spPr>
          <a:xfrm>
            <a:off x="463552" y="-196849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33" noProof="0">
                <a:solidFill>
                  <a:schemeClr val="tx2"/>
                </a:solidFill>
              </a:rPr>
              <a:t>11,90</a:t>
            </a:r>
          </a:p>
        </p:txBody>
      </p: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D081E540-AFC9-4B76-A921-687EF549817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11635" y="-200025"/>
            <a:ext cx="0" cy="146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feld 114">
            <a:extLst>
              <a:ext uri="{FF2B5EF4-FFF2-40B4-BE49-F238E27FC236}">
                <a16:creationId xmlns:a16="http://schemas.microsoft.com/office/drawing/2014/main" id="{BBC27A47-6E31-45C7-9C7D-B08617928E37}"/>
              </a:ext>
            </a:extLst>
          </p:cNvPr>
          <p:cNvSpPr txBox="1"/>
          <p:nvPr userDrawn="1"/>
        </p:nvSpPr>
        <p:spPr>
          <a:xfrm>
            <a:off x="11894187" y="-196849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33" noProof="0">
                <a:solidFill>
                  <a:schemeClr val="tx2"/>
                </a:solidFill>
              </a:rPr>
              <a:t>11,90</a:t>
            </a:r>
          </a:p>
        </p:txBody>
      </p: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id="{79AC41E3-2C7C-4615-A855-29B8DC403598}"/>
              </a:ext>
            </a:extLst>
          </p:cNvPr>
          <p:cNvCxnSpPr>
            <a:cxnSpLocks/>
          </p:cNvCxnSpPr>
          <p:nvPr userDrawn="1"/>
        </p:nvCxnSpPr>
        <p:spPr>
          <a:xfrm>
            <a:off x="-330200" y="1536392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>
            <a:extLst>
              <a:ext uri="{FF2B5EF4-FFF2-40B4-BE49-F238E27FC236}">
                <a16:creationId xmlns:a16="http://schemas.microsoft.com/office/drawing/2014/main" id="{10EF26B5-7D2C-406D-87B2-318CC7AB28F3}"/>
              </a:ext>
            </a:extLst>
          </p:cNvPr>
          <p:cNvSpPr txBox="1"/>
          <p:nvPr userDrawn="1"/>
        </p:nvSpPr>
        <p:spPr>
          <a:xfrm>
            <a:off x="-371475" y="1596207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3,95</a:t>
            </a:r>
          </a:p>
        </p:txBody>
      </p:sp>
      <p:cxnSp>
        <p:nvCxnSpPr>
          <p:cNvPr id="118" name="Gerader Verbinder 117">
            <a:extLst>
              <a:ext uri="{FF2B5EF4-FFF2-40B4-BE49-F238E27FC236}">
                <a16:creationId xmlns:a16="http://schemas.microsoft.com/office/drawing/2014/main" id="{63665C42-CE07-4A51-9D65-2C6E78F930A3}"/>
              </a:ext>
            </a:extLst>
          </p:cNvPr>
          <p:cNvCxnSpPr>
            <a:cxnSpLocks/>
          </p:cNvCxnSpPr>
          <p:nvPr userDrawn="1"/>
        </p:nvCxnSpPr>
        <p:spPr>
          <a:xfrm>
            <a:off x="-330200" y="6051242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feld 118">
            <a:extLst>
              <a:ext uri="{FF2B5EF4-FFF2-40B4-BE49-F238E27FC236}">
                <a16:creationId xmlns:a16="http://schemas.microsoft.com/office/drawing/2014/main" id="{C5D6A8AB-7CBA-4A06-AF4C-899492FD5C93}"/>
              </a:ext>
            </a:extLst>
          </p:cNvPr>
          <p:cNvSpPr txBox="1"/>
          <p:nvPr userDrawn="1"/>
        </p:nvSpPr>
        <p:spPr>
          <a:xfrm>
            <a:off x="-365126" y="61015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5,46</a:t>
            </a:r>
          </a:p>
        </p:txBody>
      </p: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id="{EC803891-C0B7-4FA9-96AD-4495191C98B3}"/>
              </a:ext>
            </a:extLst>
          </p:cNvPr>
          <p:cNvCxnSpPr>
            <a:cxnSpLocks/>
          </p:cNvCxnSpPr>
          <p:nvPr userDrawn="1"/>
        </p:nvCxnSpPr>
        <p:spPr>
          <a:xfrm>
            <a:off x="-330200" y="3648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feld 120">
            <a:extLst>
              <a:ext uri="{FF2B5EF4-FFF2-40B4-BE49-F238E27FC236}">
                <a16:creationId xmlns:a16="http://schemas.microsoft.com/office/drawing/2014/main" id="{3C3007BB-CADF-4BCA-89DF-4A22061EF8B5}"/>
              </a:ext>
            </a:extLst>
          </p:cNvPr>
          <p:cNvSpPr txBox="1"/>
          <p:nvPr userDrawn="1"/>
        </p:nvSpPr>
        <p:spPr>
          <a:xfrm>
            <a:off x="-371475" y="4246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6,38</a:t>
            </a:r>
          </a:p>
        </p:txBody>
      </p:sp>
      <p:cxnSp>
        <p:nvCxnSpPr>
          <p:cNvPr id="122" name="Gerader Verbinder 121">
            <a:extLst>
              <a:ext uri="{FF2B5EF4-FFF2-40B4-BE49-F238E27FC236}">
                <a16:creationId xmlns:a16="http://schemas.microsoft.com/office/drawing/2014/main" id="{C466D28A-D7C0-456E-918A-494181148EF7}"/>
              </a:ext>
            </a:extLst>
          </p:cNvPr>
          <p:cNvCxnSpPr>
            <a:cxnSpLocks/>
          </p:cNvCxnSpPr>
          <p:nvPr userDrawn="1"/>
        </p:nvCxnSpPr>
        <p:spPr>
          <a:xfrm>
            <a:off x="-330200" y="793441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feld 122">
            <a:extLst>
              <a:ext uri="{FF2B5EF4-FFF2-40B4-BE49-F238E27FC236}">
                <a16:creationId xmlns:a16="http://schemas.microsoft.com/office/drawing/2014/main" id="{9DF25BC9-9467-4DD8-9DC9-4E4B478875A3}"/>
              </a:ext>
            </a:extLst>
          </p:cNvPr>
          <p:cNvSpPr txBox="1"/>
          <p:nvPr userDrawn="1"/>
        </p:nvSpPr>
        <p:spPr>
          <a:xfrm>
            <a:off x="-371475" y="853256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5,49</a:t>
            </a:r>
          </a:p>
        </p:txBody>
      </p:sp>
      <p:cxnSp>
        <p:nvCxnSpPr>
          <p:cNvPr id="124" name="Gerader Verbinder 123">
            <a:extLst>
              <a:ext uri="{FF2B5EF4-FFF2-40B4-BE49-F238E27FC236}">
                <a16:creationId xmlns:a16="http://schemas.microsoft.com/office/drawing/2014/main" id="{A4DB0BA9-6333-4256-9CAA-AFF2CB531FCB}"/>
              </a:ext>
            </a:extLst>
          </p:cNvPr>
          <p:cNvCxnSpPr>
            <a:cxnSpLocks/>
          </p:cNvCxnSpPr>
          <p:nvPr userDrawn="1"/>
        </p:nvCxnSpPr>
        <p:spPr>
          <a:xfrm>
            <a:off x="-330200" y="63973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feld 124">
            <a:extLst>
              <a:ext uri="{FF2B5EF4-FFF2-40B4-BE49-F238E27FC236}">
                <a16:creationId xmlns:a16="http://schemas.microsoft.com/office/drawing/2014/main" id="{F1389740-F499-4C14-AF02-1D0BA3E24F97}"/>
              </a:ext>
            </a:extLst>
          </p:cNvPr>
          <p:cNvSpPr txBox="1"/>
          <p:nvPr userDrawn="1"/>
        </p:nvSpPr>
        <p:spPr>
          <a:xfrm>
            <a:off x="-365126" y="6447607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6,19</a:t>
            </a:r>
          </a:p>
        </p:txBody>
      </p:sp>
      <p:cxnSp>
        <p:nvCxnSpPr>
          <p:cNvPr id="126" name="Gerader Verbinder 125">
            <a:extLst>
              <a:ext uri="{FF2B5EF4-FFF2-40B4-BE49-F238E27FC236}">
                <a16:creationId xmlns:a16="http://schemas.microsoft.com/office/drawing/2014/main" id="{BA39BABD-273B-4DDA-86EF-17EBBD525339}"/>
              </a:ext>
            </a:extLst>
          </p:cNvPr>
          <p:cNvCxnSpPr>
            <a:cxnSpLocks/>
          </p:cNvCxnSpPr>
          <p:nvPr userDrawn="1"/>
        </p:nvCxnSpPr>
        <p:spPr>
          <a:xfrm>
            <a:off x="-330200" y="11522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feld 126">
            <a:extLst>
              <a:ext uri="{FF2B5EF4-FFF2-40B4-BE49-F238E27FC236}">
                <a16:creationId xmlns:a16="http://schemas.microsoft.com/office/drawing/2014/main" id="{862347CC-00EA-45EE-A6C9-2D8C1F8A4521}"/>
              </a:ext>
            </a:extLst>
          </p:cNvPr>
          <p:cNvSpPr txBox="1"/>
          <p:nvPr userDrawn="1"/>
        </p:nvSpPr>
        <p:spPr>
          <a:xfrm>
            <a:off x="-371475" y="12120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4,74</a:t>
            </a:r>
          </a:p>
        </p:txBody>
      </p:sp>
    </p:spTree>
    <p:extLst>
      <p:ext uri="{BB962C8B-B14F-4D97-AF65-F5344CB8AC3E}">
        <p14:creationId xmlns:p14="http://schemas.microsoft.com/office/powerpoint/2010/main" val="368883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453" y="68580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Infomarkt „Windenergie in Gladenbach“ – 3. September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889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zdarstellung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19C998DC-C8A7-47C0-8420-5643CDFF3A8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0" y="1154643"/>
            <a:ext cx="12192000" cy="5703355"/>
          </a:xfrm>
          <a:custGeom>
            <a:avLst/>
            <a:gdLst>
              <a:gd name="connsiteX0" fmla="*/ 0 w 9144000"/>
              <a:gd name="connsiteY0" fmla="*/ 3714529 h 4277516"/>
              <a:gd name="connsiteX1" fmla="*/ 9144000 w 9144000"/>
              <a:gd name="connsiteY1" fmla="*/ 3714529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  <a:gd name="connsiteX4" fmla="*/ 0 w 9144000"/>
              <a:gd name="connsiteY4" fmla="*/ 0 h 4277516"/>
              <a:gd name="connsiteX5" fmla="*/ 9144000 w 9144000"/>
              <a:gd name="connsiteY5" fmla="*/ 0 h 4277516"/>
              <a:gd name="connsiteX6" fmla="*/ 9144000 w 9144000"/>
              <a:gd name="connsiteY6" fmla="*/ 907766 h 4277516"/>
              <a:gd name="connsiteX7" fmla="*/ 0 w 9144000"/>
              <a:gd name="connsiteY7" fmla="*/ 90776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277516">
                <a:moveTo>
                  <a:pt x="0" y="3714529"/>
                </a:moveTo>
                <a:lnTo>
                  <a:pt x="9144000" y="3714529"/>
                </a:lnTo>
                <a:lnTo>
                  <a:pt x="9144000" y="4277516"/>
                </a:lnTo>
                <a:lnTo>
                  <a:pt x="0" y="4277516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907766"/>
                </a:lnTo>
                <a:lnTo>
                  <a:pt x="0" y="90776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88000" tIns="180000" rIns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 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772F98E-B2D6-1E48-B0C8-FC3ED1BB6D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9699" y="2527373"/>
            <a:ext cx="3581301" cy="308289"/>
          </a:xfr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</a:t>
            </a:r>
            <a:endParaRPr lang="en-GB"/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8E117AA8-6DCD-FF47-BB17-D9FB546F4D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9699" y="4338832"/>
            <a:ext cx="3581301" cy="308289"/>
          </a:xfrm>
          <a:noFill/>
        </p:spPr>
        <p:txBody>
          <a:bodyPr wrap="square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AE8240-7C8D-4F6E-A812-CC276548B7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Referenzdarstellung</a:t>
            </a:r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E4328060-07F2-446A-865D-9286E57971A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041286" y="2527372"/>
            <a:ext cx="1987093" cy="1606141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3" name="Bildplatzhalter 32">
            <a:extLst>
              <a:ext uri="{FF2B5EF4-FFF2-40B4-BE49-F238E27FC236}">
                <a16:creationId xmlns:a16="http://schemas.microsoft.com/office/drawing/2014/main" id="{40867C7C-C300-45A6-A444-EC338CF808A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41286" y="4338831"/>
            <a:ext cx="1987093" cy="1606141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A0387409-22EC-4A4D-AD5D-E9DB4076756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-3" y="2527372"/>
            <a:ext cx="5841600" cy="34176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88000" tIns="180000" rIns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 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D9184F6-DCC9-45AD-BF01-B3510D766858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DE"/>
              <a:t>NATURSTROM AG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B6BD32A-983D-45EA-8EB6-7EE1BFB917E5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8BDF16-B4A7-40A0-86DA-410738E755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98E25FF-EB1D-45F5-883A-EA6B6D3274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29700" y="2835661"/>
            <a:ext cx="3581301" cy="1297851"/>
          </a:xfrm>
        </p:spPr>
        <p:txBody>
          <a:bodyPr tIns="108000"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333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84E0273-3266-4ED3-893D-76A2E9F99CE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29700" y="4647121"/>
            <a:ext cx="3581301" cy="1297851"/>
          </a:xfrm>
        </p:spPr>
        <p:txBody>
          <a:bodyPr tIns="108000"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333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44C8484-2898-8D4A-B8D5-55F2324F0C80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19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zdarstell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9365A417-87F4-4880-8797-4085E66657C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81000" y="4813287"/>
            <a:ext cx="2179200" cy="15888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5E73F3-1DF1-4C3C-B7AD-64873F90C0A1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6093A0B-397A-4EC6-81CB-81AFDEF916FB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6A37EE-AF0D-44D5-B4F8-879412938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Referenzdarstellung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14373585-23E9-4F1C-9451-AC2C1A2831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88676" y="1155207"/>
            <a:ext cx="7296000" cy="408000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l">
              <a:buNone/>
              <a:defRPr sz="18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DD811DA0-64B2-41B9-B5A6-4E746D6790D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81000" y="2984247"/>
            <a:ext cx="2179200" cy="15888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08810D7-29F8-49BC-BF27-8BFF58701FA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81000" y="1155207"/>
            <a:ext cx="2179200" cy="15888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FB972ADC-C6BC-412D-894E-22B19B0F4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188676" y="2984247"/>
            <a:ext cx="7296000" cy="408000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l">
              <a:buNone/>
              <a:defRPr sz="18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C2C004F5-0A0A-4D3E-9B2D-B006ED1E640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188676" y="4813287"/>
            <a:ext cx="7296000" cy="408000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l">
              <a:buNone/>
              <a:defRPr sz="18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42319B5-5795-422C-AFA4-787164B9435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188673" y="1912043"/>
            <a:ext cx="7295999" cy="831964"/>
          </a:xfrm>
        </p:spPr>
        <p:txBody>
          <a:bodyPr tIns="0"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FAAC362-A8D0-4721-80B3-728BB4F2A73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188673" y="3741083"/>
            <a:ext cx="7295999" cy="831964"/>
          </a:xfrm>
        </p:spPr>
        <p:txBody>
          <a:bodyPr tIns="0"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E3538FA0-CDB5-4CB6-97C2-1F340D6B06E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88673" y="5570123"/>
            <a:ext cx="7295999" cy="831964"/>
          </a:xfrm>
        </p:spPr>
        <p:txBody>
          <a:bodyPr tIns="0"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FE82F44C-B285-6B43-8C7F-78890A1DAE95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91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nzdars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A127AB6A-E977-9F41-BE8B-DC56B82218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9677" y="6090614"/>
            <a:ext cx="3729600" cy="308071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670799B-76EA-41E8-8B60-9E837DF6936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81000" y="4813151"/>
            <a:ext cx="3729600" cy="1238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594D212E-3B25-475C-84E9-8718C2F364C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81000" y="1155207"/>
            <a:ext cx="3729600" cy="1238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9B212FE9-CB4D-4A99-A083-0140D86F7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81000" y="2984179"/>
            <a:ext cx="3729600" cy="1238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2D561B9-0223-46D8-BEF5-E41A7DCC9D4D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27D3D8-889A-4132-BE36-5CFCA844757F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B29DB1-9B73-4FBE-BA2F-DDCBEBE84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8800" cy="42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Referenzdarstellung</a:t>
            </a:r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8F42EC60-15AF-41DA-9C88-48EC0635BF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80200" y="1155207"/>
            <a:ext cx="3729600" cy="1238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F019582-699D-416B-8A65-8534343E03F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79677" y="4363830"/>
            <a:ext cx="3729600" cy="308071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704D5E9A-0E07-43F3-8838-F6C48296C42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9677" y="2534858"/>
            <a:ext cx="3729600" cy="308071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36" name="Bildplatzhalter 35">
            <a:extLst>
              <a:ext uri="{FF2B5EF4-FFF2-40B4-BE49-F238E27FC236}">
                <a16:creationId xmlns:a16="http://schemas.microsoft.com/office/drawing/2014/main" id="{2C2E9351-C91F-4798-9FD3-98E649863E4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230600" y="2984179"/>
            <a:ext cx="3729600" cy="1238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7" name="Bildplatzhalter 36">
            <a:extLst>
              <a:ext uri="{FF2B5EF4-FFF2-40B4-BE49-F238E27FC236}">
                <a16:creationId xmlns:a16="http://schemas.microsoft.com/office/drawing/2014/main" id="{417491D4-E98C-40F8-92DC-DB3CEB468C5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080200" y="2984179"/>
            <a:ext cx="3729600" cy="1238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8" name="Bildplatzhalter 37">
            <a:extLst>
              <a:ext uri="{FF2B5EF4-FFF2-40B4-BE49-F238E27FC236}">
                <a16:creationId xmlns:a16="http://schemas.microsoft.com/office/drawing/2014/main" id="{6E6D7F2E-4DC1-4CC1-B8B4-D163BC4D040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230600" y="1155207"/>
            <a:ext cx="3729600" cy="1238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53" name="Bildplatzhalter 52">
            <a:extLst>
              <a:ext uri="{FF2B5EF4-FFF2-40B4-BE49-F238E27FC236}">
                <a16:creationId xmlns:a16="http://schemas.microsoft.com/office/drawing/2014/main" id="{3BFD97B3-F5D5-46B9-8793-C01216EF874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230600" y="4813151"/>
            <a:ext cx="3729600" cy="1238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54" name="Bildplatzhalter 53">
            <a:extLst>
              <a:ext uri="{FF2B5EF4-FFF2-40B4-BE49-F238E27FC236}">
                <a16:creationId xmlns:a16="http://schemas.microsoft.com/office/drawing/2014/main" id="{45BC4B7B-3D92-4ACF-8D28-9622EDF8A08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080200" y="4813151"/>
            <a:ext cx="3729600" cy="1238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02055344-1DCF-428E-ADAD-8285888DAA3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29939" y="2534858"/>
            <a:ext cx="3729600" cy="308071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56" name="Text Placeholder 39">
            <a:extLst>
              <a:ext uri="{FF2B5EF4-FFF2-40B4-BE49-F238E27FC236}">
                <a16:creationId xmlns:a16="http://schemas.microsoft.com/office/drawing/2014/main" id="{CAA69F58-28D7-436F-8DAC-584033E78F3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080200" y="2534858"/>
            <a:ext cx="3729600" cy="308071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57" name="Text Placeholder 39">
            <a:extLst>
              <a:ext uri="{FF2B5EF4-FFF2-40B4-BE49-F238E27FC236}">
                <a16:creationId xmlns:a16="http://schemas.microsoft.com/office/drawing/2014/main" id="{4836A932-30D2-4470-BF3D-EA03751283C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229939" y="4363830"/>
            <a:ext cx="3729600" cy="308071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438F29AE-A16B-46DE-92E3-FFBDF38F239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80200" y="4363830"/>
            <a:ext cx="3729600" cy="308071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81016F70-DD65-489F-B39D-7B0B51936FA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230600" y="6090614"/>
            <a:ext cx="3729600" cy="308071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0CE59CC6-CDD4-423B-829E-715FF9C249F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080200" y="6090614"/>
            <a:ext cx="3729600" cy="308071"/>
          </a:xfr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1AF1A009-2639-CB4E-877D-79724432FDF0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379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B7055A4F-EE04-43EA-8F76-F0A77553CE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694" y="5642230"/>
            <a:ext cx="4044527" cy="941452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08D3CF7-E319-41CC-AA15-A0F126A15D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" y="4"/>
            <a:ext cx="12188952" cy="4526721"/>
          </a:xfrm>
          <a:custGeom>
            <a:avLst/>
            <a:gdLst>
              <a:gd name="connsiteX0" fmla="*/ 7421887 w 12188952"/>
              <a:gd name="connsiteY0" fmla="*/ 3911845 h 4526721"/>
              <a:gd name="connsiteX1" fmla="*/ 7303382 w 12188952"/>
              <a:gd name="connsiteY1" fmla="*/ 4030350 h 4526721"/>
              <a:gd name="connsiteX2" fmla="*/ 7421887 w 12188952"/>
              <a:gd name="connsiteY2" fmla="*/ 4148853 h 4526721"/>
              <a:gd name="connsiteX3" fmla="*/ 7540389 w 12188952"/>
              <a:gd name="connsiteY3" fmla="*/ 4030350 h 4526721"/>
              <a:gd name="connsiteX4" fmla="*/ 7421887 w 12188952"/>
              <a:gd name="connsiteY4" fmla="*/ 3911845 h 4526721"/>
              <a:gd name="connsiteX5" fmla="*/ 7990705 w 12188952"/>
              <a:gd name="connsiteY5" fmla="*/ 3832278 h 4526721"/>
              <a:gd name="connsiteX6" fmla="*/ 7792634 w 12188952"/>
              <a:gd name="connsiteY6" fmla="*/ 4030349 h 4526721"/>
              <a:gd name="connsiteX7" fmla="*/ 7990705 w 12188952"/>
              <a:gd name="connsiteY7" fmla="*/ 4228417 h 4526721"/>
              <a:gd name="connsiteX8" fmla="*/ 8188774 w 12188952"/>
              <a:gd name="connsiteY8" fmla="*/ 4030349 h 4526721"/>
              <a:gd name="connsiteX9" fmla="*/ 7990705 w 12188952"/>
              <a:gd name="connsiteY9" fmla="*/ 3832278 h 4526721"/>
              <a:gd name="connsiteX10" fmla="*/ 7421887 w 12188952"/>
              <a:gd name="connsiteY10" fmla="*/ 3395507 h 4526721"/>
              <a:gd name="connsiteX11" fmla="*/ 7362633 w 12188952"/>
              <a:gd name="connsiteY11" fmla="*/ 3456453 h 4526721"/>
              <a:gd name="connsiteX12" fmla="*/ 7421887 w 12188952"/>
              <a:gd name="connsiteY12" fmla="*/ 3515705 h 4526721"/>
              <a:gd name="connsiteX13" fmla="*/ 7481138 w 12188952"/>
              <a:gd name="connsiteY13" fmla="*/ 3456453 h 4526721"/>
              <a:gd name="connsiteX14" fmla="*/ 7421887 w 12188952"/>
              <a:gd name="connsiteY14" fmla="*/ 3395507 h 4526721"/>
              <a:gd name="connsiteX15" fmla="*/ 7990705 w 12188952"/>
              <a:gd name="connsiteY15" fmla="*/ 3366729 h 4526721"/>
              <a:gd name="connsiteX16" fmla="*/ 7900979 w 12188952"/>
              <a:gd name="connsiteY16" fmla="*/ 3456453 h 4526721"/>
              <a:gd name="connsiteX17" fmla="*/ 7990705 w 12188952"/>
              <a:gd name="connsiteY17" fmla="*/ 3546177 h 4526721"/>
              <a:gd name="connsiteX18" fmla="*/ 8080428 w 12188952"/>
              <a:gd name="connsiteY18" fmla="*/ 3456453 h 4526721"/>
              <a:gd name="connsiteX19" fmla="*/ 7990705 w 12188952"/>
              <a:gd name="connsiteY19" fmla="*/ 3366729 h 4526721"/>
              <a:gd name="connsiteX20" fmla="*/ 8557829 w 12188952"/>
              <a:gd name="connsiteY20" fmla="*/ 3317634 h 4526721"/>
              <a:gd name="connsiteX21" fmla="*/ 8419009 w 12188952"/>
              <a:gd name="connsiteY21" fmla="*/ 3456453 h 4526721"/>
              <a:gd name="connsiteX22" fmla="*/ 8557829 w 12188952"/>
              <a:gd name="connsiteY22" fmla="*/ 3595272 h 4526721"/>
              <a:gd name="connsiteX23" fmla="*/ 8698341 w 12188952"/>
              <a:gd name="connsiteY23" fmla="*/ 3456453 h 4526721"/>
              <a:gd name="connsiteX24" fmla="*/ 8557829 w 12188952"/>
              <a:gd name="connsiteY24" fmla="*/ 3317634 h 4526721"/>
              <a:gd name="connsiteX25" fmla="*/ 9124953 w 12188952"/>
              <a:gd name="connsiteY25" fmla="*/ 3299012 h 4526721"/>
              <a:gd name="connsiteX26" fmla="*/ 8965819 w 12188952"/>
              <a:gd name="connsiteY26" fmla="*/ 3456453 h 4526721"/>
              <a:gd name="connsiteX27" fmla="*/ 9124953 w 12188952"/>
              <a:gd name="connsiteY27" fmla="*/ 3613893 h 4526721"/>
              <a:gd name="connsiteX28" fmla="*/ 9284087 w 12188952"/>
              <a:gd name="connsiteY28" fmla="*/ 3456453 h 4526721"/>
              <a:gd name="connsiteX29" fmla="*/ 9124953 w 12188952"/>
              <a:gd name="connsiteY29" fmla="*/ 3299012 h 4526721"/>
              <a:gd name="connsiteX30" fmla="*/ 8556135 w 12188952"/>
              <a:gd name="connsiteY30" fmla="*/ 2823304 h 4526721"/>
              <a:gd name="connsiteX31" fmla="*/ 8496883 w 12188952"/>
              <a:gd name="connsiteY31" fmla="*/ 2882556 h 4526721"/>
              <a:gd name="connsiteX32" fmla="*/ 8556135 w 12188952"/>
              <a:gd name="connsiteY32" fmla="*/ 2943501 h 4526721"/>
              <a:gd name="connsiteX33" fmla="*/ 8615388 w 12188952"/>
              <a:gd name="connsiteY33" fmla="*/ 2882556 h 4526721"/>
              <a:gd name="connsiteX34" fmla="*/ 8556135 w 12188952"/>
              <a:gd name="connsiteY34" fmla="*/ 2823304 h 4526721"/>
              <a:gd name="connsiteX35" fmla="*/ 9124954 w 12188952"/>
              <a:gd name="connsiteY35" fmla="*/ 2813145 h 4526721"/>
              <a:gd name="connsiteX36" fmla="*/ 9055544 w 12188952"/>
              <a:gd name="connsiteY36" fmla="*/ 2882555 h 4526721"/>
              <a:gd name="connsiteX37" fmla="*/ 9124954 w 12188952"/>
              <a:gd name="connsiteY37" fmla="*/ 2953658 h 4526721"/>
              <a:gd name="connsiteX38" fmla="*/ 9194364 w 12188952"/>
              <a:gd name="connsiteY38" fmla="*/ 2882555 h 4526721"/>
              <a:gd name="connsiteX39" fmla="*/ 9124954 w 12188952"/>
              <a:gd name="connsiteY39" fmla="*/ 2813145 h 4526721"/>
              <a:gd name="connsiteX40" fmla="*/ 9693771 w 12188952"/>
              <a:gd name="connsiteY40" fmla="*/ 2792830 h 4526721"/>
              <a:gd name="connsiteX41" fmla="*/ 9604047 w 12188952"/>
              <a:gd name="connsiteY41" fmla="*/ 2882554 h 4526721"/>
              <a:gd name="connsiteX42" fmla="*/ 9693771 w 12188952"/>
              <a:gd name="connsiteY42" fmla="*/ 2972279 h 4526721"/>
              <a:gd name="connsiteX43" fmla="*/ 9783495 w 12188952"/>
              <a:gd name="connsiteY43" fmla="*/ 2882554 h 4526721"/>
              <a:gd name="connsiteX44" fmla="*/ 9693771 w 12188952"/>
              <a:gd name="connsiteY44" fmla="*/ 2792830 h 4526721"/>
              <a:gd name="connsiteX45" fmla="*/ 10259203 w 12188952"/>
              <a:gd name="connsiteY45" fmla="*/ 2784366 h 4526721"/>
              <a:gd name="connsiteX46" fmla="*/ 10161014 w 12188952"/>
              <a:gd name="connsiteY46" fmla="*/ 2882556 h 4526721"/>
              <a:gd name="connsiteX47" fmla="*/ 10259203 w 12188952"/>
              <a:gd name="connsiteY47" fmla="*/ 2980744 h 4526721"/>
              <a:gd name="connsiteX48" fmla="*/ 10359085 w 12188952"/>
              <a:gd name="connsiteY48" fmla="*/ 2882556 h 4526721"/>
              <a:gd name="connsiteX49" fmla="*/ 10259203 w 12188952"/>
              <a:gd name="connsiteY49" fmla="*/ 2784366 h 4526721"/>
              <a:gd name="connsiteX50" fmla="*/ 10828022 w 12188952"/>
              <a:gd name="connsiteY50" fmla="*/ 2743736 h 4526721"/>
              <a:gd name="connsiteX51" fmla="*/ 10689202 w 12188952"/>
              <a:gd name="connsiteY51" fmla="*/ 2882556 h 4526721"/>
              <a:gd name="connsiteX52" fmla="*/ 10828022 w 12188952"/>
              <a:gd name="connsiteY52" fmla="*/ 3021374 h 4526721"/>
              <a:gd name="connsiteX53" fmla="*/ 10966841 w 12188952"/>
              <a:gd name="connsiteY53" fmla="*/ 2882556 h 4526721"/>
              <a:gd name="connsiteX54" fmla="*/ 10828022 w 12188952"/>
              <a:gd name="connsiteY54" fmla="*/ 2743736 h 4526721"/>
              <a:gd name="connsiteX55" fmla="*/ 11396839 w 12188952"/>
              <a:gd name="connsiteY55" fmla="*/ 2725114 h 4526721"/>
              <a:gd name="connsiteX56" fmla="*/ 11237705 w 12188952"/>
              <a:gd name="connsiteY56" fmla="*/ 2882556 h 4526721"/>
              <a:gd name="connsiteX57" fmla="*/ 11396839 w 12188952"/>
              <a:gd name="connsiteY57" fmla="*/ 3041689 h 4526721"/>
              <a:gd name="connsiteX58" fmla="*/ 11555973 w 12188952"/>
              <a:gd name="connsiteY58" fmla="*/ 2882556 h 4526721"/>
              <a:gd name="connsiteX59" fmla="*/ 11396839 w 12188952"/>
              <a:gd name="connsiteY59" fmla="*/ 2725114 h 4526721"/>
              <a:gd name="connsiteX60" fmla="*/ 11395146 w 12188952"/>
              <a:gd name="connsiteY60" fmla="*/ 2240942 h 4526721"/>
              <a:gd name="connsiteX61" fmla="*/ 11325735 w 12188952"/>
              <a:gd name="connsiteY61" fmla="*/ 2310351 h 4526721"/>
              <a:gd name="connsiteX62" fmla="*/ 11395146 w 12188952"/>
              <a:gd name="connsiteY62" fmla="*/ 2379762 h 4526721"/>
              <a:gd name="connsiteX63" fmla="*/ 11464555 w 12188952"/>
              <a:gd name="connsiteY63" fmla="*/ 2310351 h 4526721"/>
              <a:gd name="connsiteX64" fmla="*/ 11395146 w 12188952"/>
              <a:gd name="connsiteY64" fmla="*/ 2240942 h 4526721"/>
              <a:gd name="connsiteX65" fmla="*/ 11962270 w 12188952"/>
              <a:gd name="connsiteY65" fmla="*/ 2191847 h 4526721"/>
              <a:gd name="connsiteX66" fmla="*/ 11845459 w 12188952"/>
              <a:gd name="connsiteY66" fmla="*/ 2310351 h 4526721"/>
              <a:gd name="connsiteX67" fmla="*/ 11962270 w 12188952"/>
              <a:gd name="connsiteY67" fmla="*/ 2430547 h 4526721"/>
              <a:gd name="connsiteX68" fmla="*/ 12082466 w 12188952"/>
              <a:gd name="connsiteY68" fmla="*/ 2310351 h 4526721"/>
              <a:gd name="connsiteX69" fmla="*/ 11962270 w 12188952"/>
              <a:gd name="connsiteY69" fmla="*/ 2191847 h 4526721"/>
              <a:gd name="connsiteX70" fmla="*/ 11962271 w 12188952"/>
              <a:gd name="connsiteY70" fmla="*/ 1667044 h 4526721"/>
              <a:gd name="connsiteX71" fmla="*/ 11892860 w 12188952"/>
              <a:gd name="connsiteY71" fmla="*/ 1736454 h 4526721"/>
              <a:gd name="connsiteX72" fmla="*/ 11962271 w 12188952"/>
              <a:gd name="connsiteY72" fmla="*/ 1805864 h 4526721"/>
              <a:gd name="connsiteX73" fmla="*/ 12033373 w 12188952"/>
              <a:gd name="connsiteY73" fmla="*/ 1736454 h 4526721"/>
              <a:gd name="connsiteX74" fmla="*/ 11962271 w 12188952"/>
              <a:gd name="connsiteY74" fmla="*/ 1667044 h 4526721"/>
              <a:gd name="connsiteX75" fmla="*/ 11962270 w 12188952"/>
              <a:gd name="connsiteY75" fmla="*/ 1123620 h 4526721"/>
              <a:gd name="connsiteX76" fmla="*/ 11923333 w 12188952"/>
              <a:gd name="connsiteY76" fmla="*/ 1162557 h 4526721"/>
              <a:gd name="connsiteX77" fmla="*/ 11962270 w 12188952"/>
              <a:gd name="connsiteY77" fmla="*/ 1201494 h 4526721"/>
              <a:gd name="connsiteX78" fmla="*/ 12002899 w 12188952"/>
              <a:gd name="connsiteY78" fmla="*/ 1162557 h 4526721"/>
              <a:gd name="connsiteX79" fmla="*/ 11962270 w 12188952"/>
              <a:gd name="connsiteY79" fmla="*/ 1123620 h 4526721"/>
              <a:gd name="connsiteX80" fmla="*/ 0 w 12188952"/>
              <a:gd name="connsiteY80" fmla="*/ 0 h 4526721"/>
              <a:gd name="connsiteX81" fmla="*/ 12188952 w 12188952"/>
              <a:gd name="connsiteY81" fmla="*/ 0 h 4526721"/>
              <a:gd name="connsiteX82" fmla="*/ 12188952 w 12188952"/>
              <a:gd name="connsiteY82" fmla="*/ 2777990 h 4526721"/>
              <a:gd name="connsiteX83" fmla="*/ 12174942 w 12188952"/>
              <a:gd name="connsiteY83" fmla="*/ 2768102 h 4526721"/>
              <a:gd name="connsiteX84" fmla="*/ 12099395 w 12188952"/>
              <a:gd name="connsiteY84" fmla="*/ 2706520 h 4526721"/>
              <a:gd name="connsiteX85" fmla="*/ 12008428 w 12188952"/>
              <a:gd name="connsiteY85" fmla="*/ 2683957 h 4526721"/>
              <a:gd name="connsiteX86" fmla="*/ 11808215 w 12188952"/>
              <a:gd name="connsiteY86" fmla="*/ 2831796 h 4526721"/>
              <a:gd name="connsiteX87" fmla="*/ 11808215 w 12188952"/>
              <a:gd name="connsiteY87" fmla="*/ 2833489 h 4526721"/>
              <a:gd name="connsiteX88" fmla="*/ 11801444 w 12188952"/>
              <a:gd name="connsiteY88" fmla="*/ 2879201 h 4526721"/>
              <a:gd name="connsiteX89" fmla="*/ 11647388 w 12188952"/>
              <a:gd name="connsiteY89" fmla="*/ 3278730 h 4526721"/>
              <a:gd name="connsiteX90" fmla="*/ 11434082 w 12188952"/>
              <a:gd name="connsiteY90" fmla="*/ 3217784 h 4526721"/>
              <a:gd name="connsiteX91" fmla="*/ 11364673 w 12188952"/>
              <a:gd name="connsiteY91" fmla="*/ 3227938 h 4526721"/>
              <a:gd name="connsiteX92" fmla="*/ 11134437 w 12188952"/>
              <a:gd name="connsiteY92" fmla="*/ 3392151 h 4526721"/>
              <a:gd name="connsiteX93" fmla="*/ 10761997 w 12188952"/>
              <a:gd name="connsiteY93" fmla="*/ 3265188 h 4526721"/>
              <a:gd name="connsiteX94" fmla="*/ 10741681 w 12188952"/>
              <a:gd name="connsiteY94" fmla="*/ 3277037 h 4526721"/>
              <a:gd name="connsiteX95" fmla="*/ 10717981 w 12188952"/>
              <a:gd name="connsiteY95" fmla="*/ 3292272 h 4526721"/>
              <a:gd name="connsiteX96" fmla="*/ 10640107 w 12188952"/>
              <a:gd name="connsiteY96" fmla="*/ 3395535 h 4526721"/>
              <a:gd name="connsiteX97" fmla="*/ 10733217 w 12188952"/>
              <a:gd name="connsiteY97" fmla="*/ 3615613 h 4526721"/>
              <a:gd name="connsiteX98" fmla="*/ 10579163 w 12188952"/>
              <a:gd name="connsiteY98" fmla="*/ 3878017 h 4526721"/>
              <a:gd name="connsiteX99" fmla="*/ 10362470 w 12188952"/>
              <a:gd name="connsiteY99" fmla="*/ 3652855 h 4526721"/>
              <a:gd name="connsiteX100" fmla="*/ 10445422 w 12188952"/>
              <a:gd name="connsiteY100" fmla="*/ 3351520 h 4526721"/>
              <a:gd name="connsiteX101" fmla="*/ 10291368 w 12188952"/>
              <a:gd name="connsiteY101" fmla="*/ 3258416 h 4526721"/>
              <a:gd name="connsiteX102" fmla="*/ 10081447 w 12188952"/>
              <a:gd name="connsiteY102" fmla="*/ 3498804 h 4526721"/>
              <a:gd name="connsiteX103" fmla="*/ 10159321 w 12188952"/>
              <a:gd name="connsiteY103" fmla="*/ 3789984 h 4526721"/>
              <a:gd name="connsiteX104" fmla="*/ 10045896 w 12188952"/>
              <a:gd name="connsiteY104" fmla="*/ 3883096 h 4526721"/>
              <a:gd name="connsiteX105" fmla="*/ 9764873 w 12188952"/>
              <a:gd name="connsiteY105" fmla="*/ 3679946 h 4526721"/>
              <a:gd name="connsiteX106" fmla="*/ 9876605 w 12188952"/>
              <a:gd name="connsiteY106" fmla="*/ 3390459 h 4526721"/>
              <a:gd name="connsiteX107" fmla="*/ 9785187 w 12188952"/>
              <a:gd name="connsiteY107" fmla="*/ 3290580 h 4526721"/>
              <a:gd name="connsiteX108" fmla="*/ 9536330 w 12188952"/>
              <a:gd name="connsiteY108" fmla="*/ 3525892 h 4526721"/>
              <a:gd name="connsiteX109" fmla="*/ 9636211 w 12188952"/>
              <a:gd name="connsiteY109" fmla="*/ 3632541 h 4526721"/>
              <a:gd name="connsiteX110" fmla="*/ 9583732 w 12188952"/>
              <a:gd name="connsiteY110" fmla="*/ 3827229 h 4526721"/>
              <a:gd name="connsiteX111" fmla="*/ 9292551 w 12188952"/>
              <a:gd name="connsiteY111" fmla="*/ 3874631 h 4526721"/>
              <a:gd name="connsiteX112" fmla="*/ 9109717 w 12188952"/>
              <a:gd name="connsiteY112" fmla="*/ 3774749 h 4526721"/>
              <a:gd name="connsiteX113" fmla="*/ 8821922 w 12188952"/>
              <a:gd name="connsiteY113" fmla="*/ 3947426 h 4526721"/>
              <a:gd name="connsiteX114" fmla="*/ 8466411 w 12188952"/>
              <a:gd name="connsiteY114" fmla="*/ 3837387 h 4526721"/>
              <a:gd name="connsiteX115" fmla="*/ 8371608 w 12188952"/>
              <a:gd name="connsiteY115" fmla="*/ 3949120 h 4526721"/>
              <a:gd name="connsiteX116" fmla="*/ 8452867 w 12188952"/>
              <a:gd name="connsiteY116" fmla="*/ 4340151 h 4526721"/>
              <a:gd name="connsiteX117" fmla="*/ 8413931 w 12188952"/>
              <a:gd name="connsiteY117" fmla="*/ 4401095 h 4526721"/>
              <a:gd name="connsiteX118" fmla="*/ 8308970 w 12188952"/>
              <a:gd name="connsiteY118" fmla="*/ 4475583 h 4526721"/>
              <a:gd name="connsiteX119" fmla="*/ 8110901 w 12188952"/>
              <a:gd name="connsiteY119" fmla="*/ 4399402 h 4526721"/>
              <a:gd name="connsiteX120" fmla="*/ 8107514 w 12188952"/>
              <a:gd name="connsiteY120" fmla="*/ 4399402 h 4526721"/>
              <a:gd name="connsiteX121" fmla="*/ 7928065 w 12188952"/>
              <a:gd name="connsiteY121" fmla="*/ 4345229 h 4526721"/>
              <a:gd name="connsiteX122" fmla="*/ 7889128 w 12188952"/>
              <a:gd name="connsiteY122" fmla="*/ 4385859 h 4526721"/>
              <a:gd name="connsiteX123" fmla="*/ 7877279 w 12188952"/>
              <a:gd name="connsiteY123" fmla="*/ 4397710 h 4526721"/>
              <a:gd name="connsiteX124" fmla="*/ 7702908 w 12188952"/>
              <a:gd name="connsiteY124" fmla="*/ 4526371 h 4526721"/>
              <a:gd name="connsiteX125" fmla="*/ 7489602 w 12188952"/>
              <a:gd name="connsiteY125" fmla="*/ 4399402 h 4526721"/>
              <a:gd name="connsiteX126" fmla="*/ 7482832 w 12188952"/>
              <a:gd name="connsiteY126" fmla="*/ 4399402 h 4526721"/>
              <a:gd name="connsiteX127" fmla="*/ 7427176 w 12188952"/>
              <a:gd name="connsiteY127" fmla="*/ 4386071 h 4526721"/>
              <a:gd name="connsiteX128" fmla="*/ 7413525 w 12188952"/>
              <a:gd name="connsiteY128" fmla="*/ 4387215 h 4526721"/>
              <a:gd name="connsiteX129" fmla="*/ 0 w 12188952"/>
              <a:gd name="connsiteY129" fmla="*/ 4387215 h 452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2188952" h="4526721">
                <a:moveTo>
                  <a:pt x="7421887" y="3911845"/>
                </a:moveTo>
                <a:cubicBezTo>
                  <a:pt x="7355862" y="3911845"/>
                  <a:pt x="7303382" y="3964326"/>
                  <a:pt x="7303382" y="4030350"/>
                </a:cubicBezTo>
                <a:cubicBezTo>
                  <a:pt x="7303382" y="4096373"/>
                  <a:pt x="7355862" y="4148853"/>
                  <a:pt x="7421887" y="4148853"/>
                </a:cubicBezTo>
                <a:cubicBezTo>
                  <a:pt x="7487909" y="4148853"/>
                  <a:pt x="7540389" y="4096373"/>
                  <a:pt x="7540389" y="4030350"/>
                </a:cubicBezTo>
                <a:cubicBezTo>
                  <a:pt x="7540389" y="3964326"/>
                  <a:pt x="7487909" y="3911845"/>
                  <a:pt x="7421887" y="3911845"/>
                </a:cubicBezTo>
                <a:close/>
                <a:moveTo>
                  <a:pt x="7990705" y="3832278"/>
                </a:moveTo>
                <a:cubicBezTo>
                  <a:pt x="7880665" y="3832278"/>
                  <a:pt x="7792634" y="3920309"/>
                  <a:pt x="7792634" y="4030349"/>
                </a:cubicBezTo>
                <a:cubicBezTo>
                  <a:pt x="7792634" y="4140389"/>
                  <a:pt x="7880665" y="4228417"/>
                  <a:pt x="7990705" y="4228417"/>
                </a:cubicBezTo>
                <a:cubicBezTo>
                  <a:pt x="8099050" y="4228417"/>
                  <a:pt x="8188774" y="4140389"/>
                  <a:pt x="8188774" y="4030349"/>
                </a:cubicBezTo>
                <a:cubicBezTo>
                  <a:pt x="8188774" y="3920309"/>
                  <a:pt x="8099050" y="3832278"/>
                  <a:pt x="7990705" y="3832278"/>
                </a:cubicBezTo>
                <a:close/>
                <a:moveTo>
                  <a:pt x="7421887" y="3395507"/>
                </a:moveTo>
                <a:cubicBezTo>
                  <a:pt x="7389720" y="3395507"/>
                  <a:pt x="7362633" y="3422595"/>
                  <a:pt x="7362633" y="3456453"/>
                </a:cubicBezTo>
                <a:cubicBezTo>
                  <a:pt x="7362633" y="3488618"/>
                  <a:pt x="7389720" y="3515705"/>
                  <a:pt x="7421887" y="3515705"/>
                </a:cubicBezTo>
                <a:cubicBezTo>
                  <a:pt x="7454052" y="3515705"/>
                  <a:pt x="7481138" y="3488618"/>
                  <a:pt x="7481138" y="3456453"/>
                </a:cubicBezTo>
                <a:cubicBezTo>
                  <a:pt x="7481138" y="3422595"/>
                  <a:pt x="7454052" y="3395507"/>
                  <a:pt x="7421887" y="3395507"/>
                </a:cubicBezTo>
                <a:close/>
                <a:moveTo>
                  <a:pt x="7990705" y="3366729"/>
                </a:moveTo>
                <a:cubicBezTo>
                  <a:pt x="7939916" y="3366729"/>
                  <a:pt x="7900979" y="3405665"/>
                  <a:pt x="7900979" y="3456453"/>
                </a:cubicBezTo>
                <a:cubicBezTo>
                  <a:pt x="7900979" y="3507240"/>
                  <a:pt x="7939916" y="3546177"/>
                  <a:pt x="7990705" y="3546177"/>
                </a:cubicBezTo>
                <a:cubicBezTo>
                  <a:pt x="8039798" y="3546177"/>
                  <a:pt x="8080428" y="3505547"/>
                  <a:pt x="8080428" y="3456453"/>
                </a:cubicBezTo>
                <a:cubicBezTo>
                  <a:pt x="8080428" y="3405665"/>
                  <a:pt x="8038105" y="3366729"/>
                  <a:pt x="7990705" y="3366729"/>
                </a:cubicBezTo>
                <a:close/>
                <a:moveTo>
                  <a:pt x="8557829" y="3317634"/>
                </a:moveTo>
                <a:cubicBezTo>
                  <a:pt x="8481647" y="3317634"/>
                  <a:pt x="8419009" y="3380272"/>
                  <a:pt x="8419009" y="3456453"/>
                </a:cubicBezTo>
                <a:cubicBezTo>
                  <a:pt x="8419009" y="3534328"/>
                  <a:pt x="8481647" y="3595272"/>
                  <a:pt x="8557829" y="3595272"/>
                </a:cubicBezTo>
                <a:cubicBezTo>
                  <a:pt x="8635703" y="3595272"/>
                  <a:pt x="8698341" y="3532635"/>
                  <a:pt x="8698341" y="3456453"/>
                </a:cubicBezTo>
                <a:cubicBezTo>
                  <a:pt x="8698341" y="3380272"/>
                  <a:pt x="8634010" y="3317634"/>
                  <a:pt x="8557829" y="3317634"/>
                </a:cubicBezTo>
                <a:close/>
                <a:moveTo>
                  <a:pt x="9124953" y="3299012"/>
                </a:moveTo>
                <a:cubicBezTo>
                  <a:pt x="9036921" y="3299012"/>
                  <a:pt x="8965819" y="3368421"/>
                  <a:pt x="8965819" y="3456453"/>
                </a:cubicBezTo>
                <a:cubicBezTo>
                  <a:pt x="8965819" y="3542792"/>
                  <a:pt x="9036921" y="3615587"/>
                  <a:pt x="9124953" y="3613893"/>
                </a:cubicBezTo>
                <a:cubicBezTo>
                  <a:pt x="9212984" y="3613893"/>
                  <a:pt x="9284087" y="3542792"/>
                  <a:pt x="9284087" y="3456453"/>
                </a:cubicBezTo>
                <a:cubicBezTo>
                  <a:pt x="9284087" y="3370115"/>
                  <a:pt x="9212984" y="3299012"/>
                  <a:pt x="9124953" y="3299012"/>
                </a:cubicBezTo>
                <a:close/>
                <a:moveTo>
                  <a:pt x="8556135" y="2823304"/>
                </a:moveTo>
                <a:cubicBezTo>
                  <a:pt x="8523970" y="2823304"/>
                  <a:pt x="8496883" y="2850391"/>
                  <a:pt x="8496883" y="2882556"/>
                </a:cubicBezTo>
                <a:cubicBezTo>
                  <a:pt x="8496883" y="2916414"/>
                  <a:pt x="8523970" y="2943501"/>
                  <a:pt x="8556135" y="2943501"/>
                </a:cubicBezTo>
                <a:cubicBezTo>
                  <a:pt x="8589994" y="2943501"/>
                  <a:pt x="8615388" y="2916414"/>
                  <a:pt x="8615388" y="2882556"/>
                </a:cubicBezTo>
                <a:cubicBezTo>
                  <a:pt x="8615388" y="2850391"/>
                  <a:pt x="8589994" y="2823304"/>
                  <a:pt x="8556135" y="2823304"/>
                </a:cubicBezTo>
                <a:close/>
                <a:moveTo>
                  <a:pt x="9124954" y="2813145"/>
                </a:moveTo>
                <a:cubicBezTo>
                  <a:pt x="9086016" y="2813145"/>
                  <a:pt x="9055544" y="2845311"/>
                  <a:pt x="9055544" y="2882555"/>
                </a:cubicBezTo>
                <a:cubicBezTo>
                  <a:pt x="9055544" y="2921492"/>
                  <a:pt x="9086016" y="2953658"/>
                  <a:pt x="9124954" y="2953658"/>
                </a:cubicBezTo>
                <a:cubicBezTo>
                  <a:pt x="9163892" y="2953658"/>
                  <a:pt x="9194364" y="2921492"/>
                  <a:pt x="9194364" y="2882555"/>
                </a:cubicBezTo>
                <a:cubicBezTo>
                  <a:pt x="9194364" y="2845311"/>
                  <a:pt x="9163892" y="2813145"/>
                  <a:pt x="9124954" y="2813145"/>
                </a:cubicBezTo>
                <a:close/>
                <a:moveTo>
                  <a:pt x="9693771" y="2792830"/>
                </a:moveTo>
                <a:cubicBezTo>
                  <a:pt x="9642984" y="2792830"/>
                  <a:pt x="9604047" y="2835153"/>
                  <a:pt x="9604047" y="2882554"/>
                </a:cubicBezTo>
                <a:cubicBezTo>
                  <a:pt x="9604047" y="2931650"/>
                  <a:pt x="9642984" y="2972279"/>
                  <a:pt x="9693771" y="2972279"/>
                </a:cubicBezTo>
                <a:cubicBezTo>
                  <a:pt x="9744558" y="2972279"/>
                  <a:pt x="9783495" y="2931650"/>
                  <a:pt x="9783495" y="2882554"/>
                </a:cubicBezTo>
                <a:cubicBezTo>
                  <a:pt x="9783495" y="2833460"/>
                  <a:pt x="9742865" y="2792830"/>
                  <a:pt x="9693771" y="2792830"/>
                </a:cubicBezTo>
                <a:close/>
                <a:moveTo>
                  <a:pt x="10259203" y="2784366"/>
                </a:moveTo>
                <a:cubicBezTo>
                  <a:pt x="10205030" y="2784366"/>
                  <a:pt x="10161014" y="2828382"/>
                  <a:pt x="10161014" y="2882556"/>
                </a:cubicBezTo>
                <a:cubicBezTo>
                  <a:pt x="10161014" y="2938421"/>
                  <a:pt x="10205030" y="2982436"/>
                  <a:pt x="10259203" y="2980744"/>
                </a:cubicBezTo>
                <a:cubicBezTo>
                  <a:pt x="10315069" y="2980744"/>
                  <a:pt x="10359085" y="2938421"/>
                  <a:pt x="10359085" y="2882556"/>
                </a:cubicBezTo>
                <a:cubicBezTo>
                  <a:pt x="10359085" y="2828382"/>
                  <a:pt x="10315069" y="2784366"/>
                  <a:pt x="10259203" y="2784366"/>
                </a:cubicBezTo>
                <a:close/>
                <a:moveTo>
                  <a:pt x="10828022" y="2743736"/>
                </a:moveTo>
                <a:cubicBezTo>
                  <a:pt x="10751840" y="2743736"/>
                  <a:pt x="10689202" y="2808067"/>
                  <a:pt x="10689202" y="2882556"/>
                </a:cubicBezTo>
                <a:cubicBezTo>
                  <a:pt x="10689202" y="2958737"/>
                  <a:pt x="10750146" y="3023067"/>
                  <a:pt x="10828022" y="3021374"/>
                </a:cubicBezTo>
                <a:cubicBezTo>
                  <a:pt x="10904203" y="3021374"/>
                  <a:pt x="10966841" y="2958737"/>
                  <a:pt x="10966841" y="2882556"/>
                </a:cubicBezTo>
                <a:cubicBezTo>
                  <a:pt x="10966841" y="2806374"/>
                  <a:pt x="10904203" y="2743736"/>
                  <a:pt x="10828022" y="2743736"/>
                </a:cubicBezTo>
                <a:close/>
                <a:moveTo>
                  <a:pt x="11396839" y="2725114"/>
                </a:moveTo>
                <a:cubicBezTo>
                  <a:pt x="11308806" y="2725114"/>
                  <a:pt x="11237705" y="2794523"/>
                  <a:pt x="11237705" y="2882556"/>
                </a:cubicBezTo>
                <a:cubicBezTo>
                  <a:pt x="11237705" y="2970587"/>
                  <a:pt x="11307114" y="3041689"/>
                  <a:pt x="11396839" y="3041689"/>
                </a:cubicBezTo>
                <a:cubicBezTo>
                  <a:pt x="11484870" y="3041689"/>
                  <a:pt x="11555973" y="2970587"/>
                  <a:pt x="11555973" y="2882556"/>
                </a:cubicBezTo>
                <a:cubicBezTo>
                  <a:pt x="11555973" y="2794523"/>
                  <a:pt x="11484870" y="2725114"/>
                  <a:pt x="11396839" y="2725114"/>
                </a:cubicBezTo>
                <a:close/>
                <a:moveTo>
                  <a:pt x="11395146" y="2240942"/>
                </a:moveTo>
                <a:cubicBezTo>
                  <a:pt x="11356208" y="2240942"/>
                  <a:pt x="11325735" y="2271414"/>
                  <a:pt x="11325735" y="2310351"/>
                </a:cubicBezTo>
                <a:cubicBezTo>
                  <a:pt x="11325735" y="2347596"/>
                  <a:pt x="11357901" y="2378069"/>
                  <a:pt x="11395146" y="2379762"/>
                </a:cubicBezTo>
                <a:cubicBezTo>
                  <a:pt x="11434083" y="2379762"/>
                  <a:pt x="11464555" y="2349288"/>
                  <a:pt x="11464555" y="2310351"/>
                </a:cubicBezTo>
                <a:cubicBezTo>
                  <a:pt x="11464555" y="2271414"/>
                  <a:pt x="11434083" y="2240942"/>
                  <a:pt x="11395146" y="2240942"/>
                </a:cubicBezTo>
                <a:close/>
                <a:moveTo>
                  <a:pt x="11962270" y="2191847"/>
                </a:moveTo>
                <a:cubicBezTo>
                  <a:pt x="11897940" y="2191847"/>
                  <a:pt x="11845459" y="2244327"/>
                  <a:pt x="11845459" y="2310351"/>
                </a:cubicBezTo>
                <a:cubicBezTo>
                  <a:pt x="11845459" y="2374681"/>
                  <a:pt x="11897940" y="2428855"/>
                  <a:pt x="11962270" y="2430547"/>
                </a:cubicBezTo>
                <a:cubicBezTo>
                  <a:pt x="12029987" y="2430547"/>
                  <a:pt x="12082466" y="2376374"/>
                  <a:pt x="12082466" y="2310351"/>
                </a:cubicBezTo>
                <a:cubicBezTo>
                  <a:pt x="12082466" y="2244327"/>
                  <a:pt x="12028293" y="2191847"/>
                  <a:pt x="11962270" y="2191847"/>
                </a:cubicBezTo>
                <a:close/>
                <a:moveTo>
                  <a:pt x="11962271" y="1667044"/>
                </a:moveTo>
                <a:cubicBezTo>
                  <a:pt x="11925026" y="1667044"/>
                  <a:pt x="11892860" y="1697517"/>
                  <a:pt x="11892860" y="1736454"/>
                </a:cubicBezTo>
                <a:cubicBezTo>
                  <a:pt x="11892860" y="1775391"/>
                  <a:pt x="11925026" y="1805864"/>
                  <a:pt x="11962271" y="1805864"/>
                </a:cubicBezTo>
                <a:cubicBezTo>
                  <a:pt x="12002900" y="1805864"/>
                  <a:pt x="12033373" y="1775391"/>
                  <a:pt x="12033373" y="1736454"/>
                </a:cubicBezTo>
                <a:cubicBezTo>
                  <a:pt x="12033373" y="1697517"/>
                  <a:pt x="12001208" y="1667044"/>
                  <a:pt x="11962271" y="1667044"/>
                </a:cubicBezTo>
                <a:close/>
                <a:moveTo>
                  <a:pt x="11962270" y="1123620"/>
                </a:moveTo>
                <a:cubicBezTo>
                  <a:pt x="11941955" y="1123620"/>
                  <a:pt x="11923333" y="1140549"/>
                  <a:pt x="11923333" y="1162557"/>
                </a:cubicBezTo>
                <a:cubicBezTo>
                  <a:pt x="11923333" y="1186258"/>
                  <a:pt x="11941955" y="1203187"/>
                  <a:pt x="11962270" y="1201494"/>
                </a:cubicBezTo>
                <a:cubicBezTo>
                  <a:pt x="11984277" y="1201494"/>
                  <a:pt x="12002899" y="1184565"/>
                  <a:pt x="12002899" y="1162557"/>
                </a:cubicBezTo>
                <a:cubicBezTo>
                  <a:pt x="12002899" y="1140549"/>
                  <a:pt x="11984277" y="1123620"/>
                  <a:pt x="11962270" y="1123620"/>
                </a:cubicBez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2777990"/>
                </a:lnTo>
                <a:lnTo>
                  <a:pt x="12174942" y="2768102"/>
                </a:lnTo>
                <a:cubicBezTo>
                  <a:pt x="12149760" y="2746305"/>
                  <a:pt x="12126482" y="2720911"/>
                  <a:pt x="12099395" y="2706520"/>
                </a:cubicBezTo>
                <a:cubicBezTo>
                  <a:pt x="12069769" y="2691284"/>
                  <a:pt x="12038768" y="2684195"/>
                  <a:pt x="12008428" y="2683957"/>
                </a:cubicBezTo>
                <a:cubicBezTo>
                  <a:pt x="11917408" y="2683244"/>
                  <a:pt x="11832339" y="2744189"/>
                  <a:pt x="11808215" y="2831796"/>
                </a:cubicBezTo>
                <a:lnTo>
                  <a:pt x="11808215" y="2833489"/>
                </a:lnTo>
                <a:cubicBezTo>
                  <a:pt x="11804830" y="2847032"/>
                  <a:pt x="11801444" y="2863963"/>
                  <a:pt x="11801444" y="2879201"/>
                </a:cubicBezTo>
                <a:cubicBezTo>
                  <a:pt x="11799750" y="2967226"/>
                  <a:pt x="11767586" y="3278730"/>
                  <a:pt x="11647388" y="3278730"/>
                </a:cubicBezTo>
                <a:cubicBezTo>
                  <a:pt x="11528885" y="3278730"/>
                  <a:pt x="11545814" y="3224555"/>
                  <a:pt x="11434082" y="3217784"/>
                </a:cubicBezTo>
                <a:cubicBezTo>
                  <a:pt x="11410381" y="3221168"/>
                  <a:pt x="11388373" y="3224555"/>
                  <a:pt x="11364673" y="3227938"/>
                </a:cubicBezTo>
                <a:cubicBezTo>
                  <a:pt x="11276642" y="3253335"/>
                  <a:pt x="11225854" y="3385379"/>
                  <a:pt x="11134437" y="3392151"/>
                </a:cubicBezTo>
                <a:cubicBezTo>
                  <a:pt x="11005776" y="3402308"/>
                  <a:pt x="10971918" y="3173764"/>
                  <a:pt x="10761997" y="3265188"/>
                </a:cubicBezTo>
                <a:cubicBezTo>
                  <a:pt x="10755226" y="3268572"/>
                  <a:pt x="10748454" y="3271959"/>
                  <a:pt x="10741681" y="3277037"/>
                </a:cubicBezTo>
                <a:lnTo>
                  <a:pt x="10717981" y="3292272"/>
                </a:lnTo>
                <a:cubicBezTo>
                  <a:pt x="10682430" y="3317664"/>
                  <a:pt x="10653651" y="3353214"/>
                  <a:pt x="10640107" y="3395535"/>
                </a:cubicBezTo>
                <a:cubicBezTo>
                  <a:pt x="10601170" y="3507271"/>
                  <a:pt x="10695974" y="3525892"/>
                  <a:pt x="10733217" y="3615613"/>
                </a:cubicBezTo>
                <a:cubicBezTo>
                  <a:pt x="10785698" y="3742584"/>
                  <a:pt x="10692588" y="3852622"/>
                  <a:pt x="10579163" y="3878017"/>
                </a:cubicBezTo>
                <a:cubicBezTo>
                  <a:pt x="10455580" y="3906796"/>
                  <a:pt x="10331998" y="3774749"/>
                  <a:pt x="10362470" y="3652855"/>
                </a:cubicBezTo>
                <a:cubicBezTo>
                  <a:pt x="10396328" y="3514040"/>
                  <a:pt x="10557155" y="3534354"/>
                  <a:pt x="10445422" y="3351520"/>
                </a:cubicBezTo>
                <a:cubicBezTo>
                  <a:pt x="10411564" y="3293965"/>
                  <a:pt x="10355698" y="3266880"/>
                  <a:pt x="10291368" y="3258416"/>
                </a:cubicBezTo>
                <a:cubicBezTo>
                  <a:pt x="10176250" y="3246563"/>
                  <a:pt x="10034045" y="3375220"/>
                  <a:pt x="10081447" y="3498804"/>
                </a:cubicBezTo>
                <a:cubicBezTo>
                  <a:pt x="10128849" y="3622383"/>
                  <a:pt x="10257510" y="3624074"/>
                  <a:pt x="10159321" y="3789984"/>
                </a:cubicBezTo>
                <a:cubicBezTo>
                  <a:pt x="10133927" y="3828921"/>
                  <a:pt x="10091605" y="3869551"/>
                  <a:pt x="10045896" y="3883096"/>
                </a:cubicBezTo>
                <a:cubicBezTo>
                  <a:pt x="9924006" y="3913568"/>
                  <a:pt x="9741172" y="3823841"/>
                  <a:pt x="9764873" y="3679946"/>
                </a:cubicBezTo>
                <a:cubicBezTo>
                  <a:pt x="9781802" y="3568212"/>
                  <a:pt x="9942629" y="3549593"/>
                  <a:pt x="9876605" y="3390459"/>
                </a:cubicBezTo>
                <a:cubicBezTo>
                  <a:pt x="9859676" y="3346441"/>
                  <a:pt x="9827510" y="3310893"/>
                  <a:pt x="9785187" y="3290580"/>
                </a:cubicBezTo>
                <a:cubicBezTo>
                  <a:pt x="9639597" y="3221168"/>
                  <a:pt x="9473692" y="3370146"/>
                  <a:pt x="9536330" y="3525892"/>
                </a:cubicBezTo>
                <a:cubicBezTo>
                  <a:pt x="9556644" y="3574983"/>
                  <a:pt x="9593889" y="3598682"/>
                  <a:pt x="9636211" y="3632541"/>
                </a:cubicBezTo>
                <a:cubicBezTo>
                  <a:pt x="9709006" y="3676563"/>
                  <a:pt x="9620976" y="3786598"/>
                  <a:pt x="9583732" y="3827229"/>
                </a:cubicBezTo>
                <a:cubicBezTo>
                  <a:pt x="9516015" y="3903410"/>
                  <a:pt x="9378889" y="3940656"/>
                  <a:pt x="9292551" y="3874631"/>
                </a:cubicBezTo>
                <a:cubicBezTo>
                  <a:pt x="9234992" y="3832307"/>
                  <a:pt x="9192669" y="3759513"/>
                  <a:pt x="9109717" y="3774749"/>
                </a:cubicBezTo>
                <a:cubicBezTo>
                  <a:pt x="8996292" y="3793369"/>
                  <a:pt x="8953969" y="3955891"/>
                  <a:pt x="8821922" y="3947426"/>
                </a:cubicBezTo>
                <a:cubicBezTo>
                  <a:pt x="8693260" y="3937270"/>
                  <a:pt x="8671253" y="3725653"/>
                  <a:pt x="8466411" y="3837387"/>
                </a:cubicBezTo>
                <a:cubicBezTo>
                  <a:pt x="8424088" y="3861087"/>
                  <a:pt x="8385152" y="3905103"/>
                  <a:pt x="8371608" y="3949120"/>
                </a:cubicBezTo>
                <a:cubicBezTo>
                  <a:pt x="8305584" y="4125181"/>
                  <a:pt x="8539206" y="4160732"/>
                  <a:pt x="8452867" y="4340151"/>
                </a:cubicBezTo>
                <a:cubicBezTo>
                  <a:pt x="8441017" y="4365544"/>
                  <a:pt x="8413931" y="4401095"/>
                  <a:pt x="8413931" y="4401095"/>
                </a:cubicBezTo>
                <a:cubicBezTo>
                  <a:pt x="8383458" y="4429875"/>
                  <a:pt x="8368223" y="4453576"/>
                  <a:pt x="8308970" y="4475583"/>
                </a:cubicBezTo>
                <a:cubicBezTo>
                  <a:pt x="8251411" y="4495898"/>
                  <a:pt x="8163381" y="4443418"/>
                  <a:pt x="8110901" y="4399402"/>
                </a:cubicBezTo>
                <a:lnTo>
                  <a:pt x="8107514" y="4399402"/>
                </a:lnTo>
                <a:cubicBezTo>
                  <a:pt x="8036411" y="4340151"/>
                  <a:pt x="7983933" y="4277513"/>
                  <a:pt x="7928065" y="4345229"/>
                </a:cubicBezTo>
                <a:cubicBezTo>
                  <a:pt x="7911136" y="4363851"/>
                  <a:pt x="7911136" y="4365544"/>
                  <a:pt x="7889128" y="4385859"/>
                </a:cubicBezTo>
                <a:cubicBezTo>
                  <a:pt x="7885742" y="4389245"/>
                  <a:pt x="7882357" y="4392631"/>
                  <a:pt x="7877279" y="4397710"/>
                </a:cubicBezTo>
                <a:cubicBezTo>
                  <a:pt x="7828184" y="4446804"/>
                  <a:pt x="7768932" y="4519599"/>
                  <a:pt x="7702908" y="4526371"/>
                </a:cubicBezTo>
                <a:cubicBezTo>
                  <a:pt x="7630113" y="4533143"/>
                  <a:pt x="7567476" y="4440032"/>
                  <a:pt x="7489602" y="4399402"/>
                </a:cubicBezTo>
                <a:lnTo>
                  <a:pt x="7482832" y="4399402"/>
                </a:lnTo>
                <a:cubicBezTo>
                  <a:pt x="7465903" y="4391784"/>
                  <a:pt x="7447280" y="4386706"/>
                  <a:pt x="7427176" y="4386071"/>
                </a:cubicBezTo>
                <a:lnTo>
                  <a:pt x="7413525" y="4387215"/>
                </a:lnTo>
                <a:lnTo>
                  <a:pt x="0" y="438721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74320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 das Bild Icon</a:t>
            </a:r>
            <a:br>
              <a:rPr lang="de-DE"/>
            </a:br>
            <a:r>
              <a:rPr lang="de-DE"/>
              <a:t>das gewünschte Bild ein.</a:t>
            </a:r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226C284-D172-49C4-AFF4-D134BADB76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868086"/>
            <a:ext cx="7178749" cy="118346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933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endParaRPr lang="en-GB"/>
          </a:p>
        </p:txBody>
      </p:sp>
      <p:pic>
        <p:nvPicPr>
          <p:cNvPr id="21" name="Picture 2" descr="Picture 2">
            <a:extLst>
              <a:ext uri="{FF2B5EF4-FFF2-40B4-BE49-F238E27FC236}">
                <a16:creationId xmlns:a16="http://schemas.microsoft.com/office/drawing/2014/main" id="{DD995C0D-76CC-4BD8-A2DD-B63BFA3D7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694" y="5642230"/>
            <a:ext cx="4044527" cy="941452"/>
          </a:xfrm>
          <a:prstGeom prst="rect">
            <a:avLst/>
          </a:prstGeom>
        </p:spPr>
      </p:pic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16FE3160-6568-4A0F-90F3-B9848C9CF6D0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000" y="-200025"/>
            <a:ext cx="0" cy="146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feld 103">
            <a:extLst>
              <a:ext uri="{FF2B5EF4-FFF2-40B4-BE49-F238E27FC236}">
                <a16:creationId xmlns:a16="http://schemas.microsoft.com/office/drawing/2014/main" id="{5903DDEE-2497-4E2D-AFCA-73EBD1A9706C}"/>
              </a:ext>
            </a:extLst>
          </p:cNvPr>
          <p:cNvSpPr txBox="1"/>
          <p:nvPr userDrawn="1"/>
        </p:nvSpPr>
        <p:spPr>
          <a:xfrm>
            <a:off x="463552" y="-196849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33" noProof="0">
                <a:solidFill>
                  <a:schemeClr val="tx2"/>
                </a:solidFill>
              </a:rPr>
              <a:t>11,90</a:t>
            </a:r>
          </a:p>
        </p:txBody>
      </p: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3F2922B4-4191-40B0-9309-F587FFFB38E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11635" y="-200025"/>
            <a:ext cx="0" cy="146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>
            <a:extLst>
              <a:ext uri="{FF2B5EF4-FFF2-40B4-BE49-F238E27FC236}">
                <a16:creationId xmlns:a16="http://schemas.microsoft.com/office/drawing/2014/main" id="{14E0C212-A1FE-420E-A1B8-04EFC823DFF5}"/>
              </a:ext>
            </a:extLst>
          </p:cNvPr>
          <p:cNvSpPr txBox="1"/>
          <p:nvPr userDrawn="1"/>
        </p:nvSpPr>
        <p:spPr>
          <a:xfrm>
            <a:off x="11894187" y="-196849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33" noProof="0">
                <a:solidFill>
                  <a:schemeClr val="tx2"/>
                </a:solidFill>
              </a:rPr>
              <a:t>11,90</a:t>
            </a:r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066E77D2-76C2-4451-B6B4-A255F0CBB420}"/>
              </a:ext>
            </a:extLst>
          </p:cNvPr>
          <p:cNvCxnSpPr>
            <a:cxnSpLocks/>
          </p:cNvCxnSpPr>
          <p:nvPr userDrawn="1"/>
        </p:nvCxnSpPr>
        <p:spPr>
          <a:xfrm>
            <a:off x="-330200" y="1536392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feld 107">
            <a:extLst>
              <a:ext uri="{FF2B5EF4-FFF2-40B4-BE49-F238E27FC236}">
                <a16:creationId xmlns:a16="http://schemas.microsoft.com/office/drawing/2014/main" id="{B405408A-8113-49AD-8A14-3FADB8D6E7FA}"/>
              </a:ext>
            </a:extLst>
          </p:cNvPr>
          <p:cNvSpPr txBox="1"/>
          <p:nvPr userDrawn="1"/>
        </p:nvSpPr>
        <p:spPr>
          <a:xfrm>
            <a:off x="-371475" y="1596207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3,95</a:t>
            </a:r>
          </a:p>
        </p:txBody>
      </p: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597D92DA-B2F5-425E-9373-9FE8B96BD3A6}"/>
              </a:ext>
            </a:extLst>
          </p:cNvPr>
          <p:cNvCxnSpPr>
            <a:cxnSpLocks/>
          </p:cNvCxnSpPr>
          <p:nvPr userDrawn="1"/>
        </p:nvCxnSpPr>
        <p:spPr>
          <a:xfrm>
            <a:off x="-330200" y="6051242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>
            <a:extLst>
              <a:ext uri="{FF2B5EF4-FFF2-40B4-BE49-F238E27FC236}">
                <a16:creationId xmlns:a16="http://schemas.microsoft.com/office/drawing/2014/main" id="{8E2C1D0B-0427-46C0-A228-1519A91A062E}"/>
              </a:ext>
            </a:extLst>
          </p:cNvPr>
          <p:cNvSpPr txBox="1"/>
          <p:nvPr userDrawn="1"/>
        </p:nvSpPr>
        <p:spPr>
          <a:xfrm>
            <a:off x="-365126" y="61015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5,46</a:t>
            </a:r>
          </a:p>
        </p:txBody>
      </p: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BE2D585F-F2A0-409B-BD9C-F00B8932072F}"/>
              </a:ext>
            </a:extLst>
          </p:cNvPr>
          <p:cNvCxnSpPr>
            <a:cxnSpLocks/>
          </p:cNvCxnSpPr>
          <p:nvPr userDrawn="1"/>
        </p:nvCxnSpPr>
        <p:spPr>
          <a:xfrm>
            <a:off x="-330200" y="3648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>
            <a:extLst>
              <a:ext uri="{FF2B5EF4-FFF2-40B4-BE49-F238E27FC236}">
                <a16:creationId xmlns:a16="http://schemas.microsoft.com/office/drawing/2014/main" id="{C0CC6E18-3948-4EA1-9C66-CB4B1923E00E}"/>
              </a:ext>
            </a:extLst>
          </p:cNvPr>
          <p:cNvSpPr txBox="1"/>
          <p:nvPr userDrawn="1"/>
        </p:nvSpPr>
        <p:spPr>
          <a:xfrm>
            <a:off x="-371475" y="4246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6,38</a:t>
            </a:r>
          </a:p>
        </p:txBody>
      </p: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F68D00F4-478C-47AD-89CF-B21762A90890}"/>
              </a:ext>
            </a:extLst>
          </p:cNvPr>
          <p:cNvCxnSpPr>
            <a:cxnSpLocks/>
          </p:cNvCxnSpPr>
          <p:nvPr userDrawn="1"/>
        </p:nvCxnSpPr>
        <p:spPr>
          <a:xfrm>
            <a:off x="-330200" y="793441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feld 113">
            <a:extLst>
              <a:ext uri="{FF2B5EF4-FFF2-40B4-BE49-F238E27FC236}">
                <a16:creationId xmlns:a16="http://schemas.microsoft.com/office/drawing/2014/main" id="{429EB7A5-28F7-408C-81BD-7E527C6B5DE7}"/>
              </a:ext>
            </a:extLst>
          </p:cNvPr>
          <p:cNvSpPr txBox="1"/>
          <p:nvPr userDrawn="1"/>
        </p:nvSpPr>
        <p:spPr>
          <a:xfrm>
            <a:off x="-371475" y="853256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5,49</a:t>
            </a:r>
          </a:p>
        </p:txBody>
      </p: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794263B6-FEB6-42A0-A2BB-FA7B3D15E7F3}"/>
              </a:ext>
            </a:extLst>
          </p:cNvPr>
          <p:cNvCxnSpPr>
            <a:cxnSpLocks/>
          </p:cNvCxnSpPr>
          <p:nvPr userDrawn="1"/>
        </p:nvCxnSpPr>
        <p:spPr>
          <a:xfrm>
            <a:off x="-330200" y="63973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feld 115">
            <a:extLst>
              <a:ext uri="{FF2B5EF4-FFF2-40B4-BE49-F238E27FC236}">
                <a16:creationId xmlns:a16="http://schemas.microsoft.com/office/drawing/2014/main" id="{C692C76D-2478-4230-B16A-7828E536E01C}"/>
              </a:ext>
            </a:extLst>
          </p:cNvPr>
          <p:cNvSpPr txBox="1"/>
          <p:nvPr userDrawn="1"/>
        </p:nvSpPr>
        <p:spPr>
          <a:xfrm>
            <a:off x="-365126" y="6447607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6,19</a:t>
            </a:r>
          </a:p>
        </p:txBody>
      </p:sp>
      <p:cxnSp>
        <p:nvCxnSpPr>
          <p:cNvPr id="117" name="Gerader Verbinder 116">
            <a:extLst>
              <a:ext uri="{FF2B5EF4-FFF2-40B4-BE49-F238E27FC236}">
                <a16:creationId xmlns:a16="http://schemas.microsoft.com/office/drawing/2014/main" id="{C0E11605-3F68-424C-9ABA-1F86B3069702}"/>
              </a:ext>
            </a:extLst>
          </p:cNvPr>
          <p:cNvCxnSpPr>
            <a:cxnSpLocks/>
          </p:cNvCxnSpPr>
          <p:nvPr userDrawn="1"/>
        </p:nvCxnSpPr>
        <p:spPr>
          <a:xfrm>
            <a:off x="-330200" y="11522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>
            <a:extLst>
              <a:ext uri="{FF2B5EF4-FFF2-40B4-BE49-F238E27FC236}">
                <a16:creationId xmlns:a16="http://schemas.microsoft.com/office/drawing/2014/main" id="{62C6DD11-C882-4958-A046-649DFA80C1EB}"/>
              </a:ext>
            </a:extLst>
          </p:cNvPr>
          <p:cNvSpPr txBox="1"/>
          <p:nvPr userDrawn="1"/>
        </p:nvSpPr>
        <p:spPr>
          <a:xfrm>
            <a:off x="-371475" y="12120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4,74</a:t>
            </a:r>
          </a:p>
        </p:txBody>
      </p:sp>
    </p:spTree>
    <p:extLst>
      <p:ext uri="{BB962C8B-B14F-4D97-AF65-F5344CB8AC3E}">
        <p14:creationId xmlns:p14="http://schemas.microsoft.com/office/powerpoint/2010/main" val="3383304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urstrom_Geschäftsber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6751DF4-13CE-4D2C-A6E1-37D9CEB741F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81000" y="5621500"/>
            <a:ext cx="11430000" cy="777184"/>
          </a:xfrm>
          <a:prstGeom prst="trapezoid">
            <a:avLst/>
          </a:prstGeom>
          <a:solidFill>
            <a:schemeClr val="bg2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33" dirty="0" smtClean="0">
                <a:noFill/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GB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905F29-C58A-4AE6-8083-896BDC307AE1}"/>
              </a:ext>
            </a:extLst>
          </p:cNvPr>
          <p:cNvSpPr/>
          <p:nvPr/>
        </p:nvSpPr>
        <p:spPr>
          <a:xfrm>
            <a:off x="604389" y="2122558"/>
            <a:ext cx="3434209" cy="3317012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121920" tIns="60960" rIns="121920" bIns="60960" rtlCol="0">
            <a:noAutofit/>
          </a:bodyPr>
          <a:lstStyle/>
          <a:p>
            <a:pPr lv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33">
              <a:noFill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38823C-F24C-41D8-925A-1B475F26FE54}"/>
              </a:ext>
            </a:extLst>
          </p:cNvPr>
          <p:cNvSpPr/>
          <p:nvPr/>
        </p:nvSpPr>
        <p:spPr>
          <a:xfrm>
            <a:off x="4378893" y="2122558"/>
            <a:ext cx="3434211" cy="3317012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121920" tIns="60960" rIns="121920" bIns="60960" rtlCol="0">
            <a:noAutofit/>
          </a:bodyPr>
          <a:lstStyle/>
          <a:p>
            <a:pPr lv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33">
              <a:noFill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9D98C8-014F-4B7F-AEF7-F09262F39574}"/>
              </a:ext>
            </a:extLst>
          </p:cNvPr>
          <p:cNvSpPr/>
          <p:nvPr/>
        </p:nvSpPr>
        <p:spPr>
          <a:xfrm>
            <a:off x="8153400" y="2122558"/>
            <a:ext cx="3434211" cy="3317012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121920" tIns="60960" rIns="121920" bIns="60960" rtlCol="0">
            <a:noAutofit/>
          </a:bodyPr>
          <a:lstStyle/>
          <a:p>
            <a:pPr lv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33">
              <a:noFill/>
            </a:endParaRP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9D3DE886-8794-40A6-BD4D-7AF742275AA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6692" y="2122557"/>
            <a:ext cx="609600" cy="6096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1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01</a:t>
            </a:r>
            <a:endParaRPr lang="en-GB"/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6367273F-C35C-49E1-8B15-6203E0E18C7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91199" y="2122557"/>
            <a:ext cx="609600" cy="6096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1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02</a:t>
            </a:r>
            <a:endParaRPr lang="en-GB"/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A6304270-CA40-4DA2-9E38-2E4D372367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65705" y="2122557"/>
            <a:ext cx="609600" cy="609600"/>
          </a:xfrm>
          <a:custGeom>
            <a:avLst/>
            <a:gdLst>
              <a:gd name="connsiteX0" fmla="*/ 0 w 1097280"/>
              <a:gd name="connsiteY0" fmla="*/ 0 h 1097280"/>
              <a:gd name="connsiteX1" fmla="*/ 1097280 w 1097280"/>
              <a:gd name="connsiteY1" fmla="*/ 0 h 1097280"/>
              <a:gd name="connsiteX2" fmla="*/ 1097280 w 1097280"/>
              <a:gd name="connsiteY2" fmla="*/ 1097280 h 1097280"/>
              <a:gd name="connsiteX3" fmla="*/ 0 w 109728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09728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133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03</a:t>
            </a:r>
            <a:endParaRPr lang="en-GB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E85E8EFC-36B0-4687-9934-383F2EDDCC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7491" y="5682881"/>
            <a:ext cx="10597016" cy="32829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67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C5684221-09DD-4986-9DBF-E9358699566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2239" y="6011175"/>
            <a:ext cx="10597016" cy="328295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 algn="ctr">
              <a:buNone/>
              <a:defRPr lang="vi-VN" sz="1333" dirty="0" smtClean="0">
                <a:solidFill>
                  <a:schemeClr val="bg1"/>
                </a:solidFill>
              </a:defRPr>
            </a:lvl1pPr>
          </a:lstStyle>
          <a:p>
            <a:pPr marL="228594" lvl="0" indent="-228594" algn="ctr">
              <a:spcAft>
                <a:spcPts val="80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766C71DD-FFFD-4D6E-94F9-13BA4AB727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492" y="2861602"/>
            <a:ext cx="3048000" cy="571223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67" b="1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B7816515-B1F2-454A-816F-8F0C7A7C7A5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7490" y="3536951"/>
            <a:ext cx="3048001" cy="1727308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GB" sz="1467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D997E39B-5EA9-4AB3-AAA8-D3AA91AD9D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1999" y="2861602"/>
            <a:ext cx="3048000" cy="571223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67" b="1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DC5BEAFF-797F-4F7D-871D-BA0ACAF486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46505" y="2861602"/>
            <a:ext cx="3048000" cy="571223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67" b="1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256B72-56CA-4462-988B-1610950FC518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5822D-235D-4BCE-BECF-59A024BB1BB6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13D89BC-B545-4083-BFEB-435F3AA99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Naturstrom_Geschäftsbereiche</a:t>
            </a:r>
            <a:endParaRPr lang="de-DE"/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876085B5-AE1C-4E72-9298-77A92C28E2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4387" y="1397297"/>
            <a:ext cx="10983223" cy="543328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ctr">
              <a:buNone/>
              <a:defRPr sz="2133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4065E48-D5AA-406C-BAF9-6D8778FEB20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571998" y="3536951"/>
            <a:ext cx="3048001" cy="1727308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GB" sz="1467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8A5A5749-1CA6-4644-B46D-6F5E7BA290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46505" y="3536951"/>
            <a:ext cx="3048001" cy="1727308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lang="en-GB" sz="1467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CCEA817E-1BD8-443C-B34E-2A978298B98C}"/>
              </a:ext>
            </a:extLst>
          </p:cNvPr>
          <p:cNvSpPr/>
          <p:nvPr userDrawn="1"/>
        </p:nvSpPr>
        <p:spPr>
          <a:xfrm>
            <a:off x="604389" y="2122558"/>
            <a:ext cx="3434209" cy="3317012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121920" tIns="60960" rIns="121920" bIns="60960" rtlCol="0">
            <a:noAutofit/>
          </a:bodyPr>
          <a:lstStyle/>
          <a:p>
            <a:pPr lv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33">
              <a:noFill/>
            </a:endParaRPr>
          </a:p>
        </p:txBody>
      </p:sp>
      <p:sp>
        <p:nvSpPr>
          <p:cNvPr id="22" name="Rectangle 49">
            <a:extLst>
              <a:ext uri="{FF2B5EF4-FFF2-40B4-BE49-F238E27FC236}">
                <a16:creationId xmlns:a16="http://schemas.microsoft.com/office/drawing/2014/main" id="{6CB511BB-D2E1-44A3-AB85-60AAFEB6D6A7}"/>
              </a:ext>
            </a:extLst>
          </p:cNvPr>
          <p:cNvSpPr/>
          <p:nvPr userDrawn="1"/>
        </p:nvSpPr>
        <p:spPr>
          <a:xfrm>
            <a:off x="4378893" y="2122558"/>
            <a:ext cx="3434211" cy="3317012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121920" tIns="60960" rIns="121920" bIns="60960" rtlCol="0">
            <a:noAutofit/>
          </a:bodyPr>
          <a:lstStyle/>
          <a:p>
            <a:pPr lv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33">
              <a:noFill/>
            </a:endParaRPr>
          </a:p>
        </p:txBody>
      </p:sp>
      <p:sp>
        <p:nvSpPr>
          <p:cNvPr id="24" name="Rectangle 50">
            <a:extLst>
              <a:ext uri="{FF2B5EF4-FFF2-40B4-BE49-F238E27FC236}">
                <a16:creationId xmlns:a16="http://schemas.microsoft.com/office/drawing/2014/main" id="{6DB26BE2-ADFE-4BD6-8621-F9562656FAD8}"/>
              </a:ext>
            </a:extLst>
          </p:cNvPr>
          <p:cNvSpPr/>
          <p:nvPr userDrawn="1"/>
        </p:nvSpPr>
        <p:spPr>
          <a:xfrm>
            <a:off x="8153400" y="2122558"/>
            <a:ext cx="3434211" cy="3317012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121920" tIns="60960" rIns="121920" bIns="60960" rtlCol="0">
            <a:noAutofit/>
          </a:bodyPr>
          <a:lstStyle/>
          <a:p>
            <a:pPr lv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33">
              <a:noFill/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C65166EA-6179-1A47-9404-4B04D066BC11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3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rechts,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0E0C29B-BF10-410B-ADD9-20FCC8ABB63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1938D6-9E0E-4B96-A22D-CDFD7D69D46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5AA994-8397-4856-956B-39A3186FC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Text_Tabelle</a:t>
            </a:r>
            <a:endParaRPr lang="de-DE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40573212-1920-4F82-A302-72AAB9FE47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1001" y="1537835"/>
            <a:ext cx="4074023" cy="408000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l">
              <a:buNone/>
              <a:defRPr sz="18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19" name="Table Placeholder 2">
            <a:extLst>
              <a:ext uri="{FF2B5EF4-FFF2-40B4-BE49-F238E27FC236}">
                <a16:creationId xmlns:a16="http://schemas.microsoft.com/office/drawing/2014/main" id="{A98256A7-CEDE-4C0E-BB2C-AB286DF23501}"/>
              </a:ext>
            </a:extLst>
          </p:cNvPr>
          <p:cNvSpPr>
            <a:spLocks noGrp="1"/>
          </p:cNvSpPr>
          <p:nvPr>
            <p:ph type="tbl" sz="quarter" idx="44" hasCustomPrompt="1"/>
          </p:nvPr>
        </p:nvSpPr>
        <p:spPr>
          <a:xfrm>
            <a:off x="4954307" y="1534583"/>
            <a:ext cx="6856693" cy="4515029"/>
          </a:xfrm>
          <a:noFill/>
        </p:spPr>
        <p:txBody>
          <a:bodyPr anchor="ctr"/>
          <a:lstStyle>
            <a:lvl1pPr marL="0" indent="0" algn="ctr">
              <a:buNone/>
              <a:defRPr sz="2667"/>
            </a:lvl1pPr>
          </a:lstStyle>
          <a:p>
            <a:r>
              <a:rPr lang="vi-VN"/>
              <a:t>Table</a:t>
            </a:r>
            <a:endParaRPr lang="en-US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08C30B3-2302-4560-8DCA-155316BBA96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1001" y="2055682"/>
            <a:ext cx="4074023" cy="3995868"/>
          </a:xfrm>
        </p:spPr>
        <p:txBody>
          <a:bodyPr tIns="0"/>
          <a:lstStyle>
            <a:lvl1pPr marL="287993" marR="0" indent="-2879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endParaRPr lang="vi-VN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47A33637-B4B5-5549-B3CB-087B38AAF9C8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90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urstrom_Geschäfts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BAB4B1E8-FEDC-4324-9F5B-C037D0DC16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4884669"/>
            <a:ext cx="3657600" cy="1361689"/>
          </a:xfrm>
          <a:ln w="6350">
            <a:solidFill>
              <a:schemeClr val="tx1"/>
            </a:solidFill>
          </a:ln>
        </p:spPr>
        <p:txBody>
          <a:bodyPr vert="horz" wrap="square" lIns="108000" tIns="72000" rIns="108000" bIns="720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GB" sz="1467" dirty="0"/>
            </a:lvl1pPr>
            <a:lvl2pPr>
              <a:defRPr sz="1467"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</p:txBody>
      </p:sp>
      <p:sp>
        <p:nvSpPr>
          <p:cNvPr id="54" name="Text Placeholder 39">
            <a:extLst>
              <a:ext uri="{FF2B5EF4-FFF2-40B4-BE49-F238E27FC236}">
                <a16:creationId xmlns:a16="http://schemas.microsoft.com/office/drawing/2014/main" id="{E39D6423-DACB-49D1-B8DF-939808BF83A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67200" y="4884669"/>
            <a:ext cx="3657600" cy="1361689"/>
          </a:xfrm>
          <a:ln w="6350">
            <a:solidFill>
              <a:schemeClr val="tx1"/>
            </a:solidFill>
          </a:ln>
        </p:spPr>
        <p:txBody>
          <a:bodyPr vert="horz" wrap="square" lIns="108000" tIns="72000" rIns="108000" bIns="720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GB" sz="1467" dirty="0"/>
            </a:lvl1pPr>
            <a:lvl2pPr>
              <a:defRPr sz="1467"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6117E12D-AEFF-4097-95C2-38A5AEC9D83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53400" y="4884669"/>
            <a:ext cx="3657600" cy="1361689"/>
          </a:xfrm>
          <a:ln w="6350">
            <a:solidFill>
              <a:schemeClr val="tx1"/>
            </a:solidFill>
          </a:ln>
        </p:spPr>
        <p:txBody>
          <a:bodyPr vert="horz" wrap="square" lIns="108000" tIns="72000" rIns="108000" bIns="720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GB" sz="1467" dirty="0"/>
            </a:lvl1pPr>
            <a:lvl2pPr>
              <a:spcAft>
                <a:spcPts val="0"/>
              </a:spcAft>
              <a:defRPr sz="1467"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vi-VN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5A88667-9E2B-4726-B87C-2695382C8FE0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01B010F-D97A-4FC3-B3C9-BB36EA5A068E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49BCC02-0EB3-4B89-8CA1-E65549987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200" y="365125"/>
            <a:ext cx="11428800" cy="427200"/>
          </a:xfrm>
        </p:spPr>
        <p:txBody>
          <a:bodyPr/>
          <a:lstStyle>
            <a:lvl1pPr>
              <a:defRPr/>
            </a:lvl1pPr>
          </a:lstStyle>
          <a:p>
            <a:r>
              <a:rPr lang="de-DE" err="1"/>
              <a:t>Naturstrom_Geschäftsfelder</a:t>
            </a:r>
            <a:endParaRPr lang="de-DE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70998970-454E-4FE7-844A-D2AA8767FF9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1001" y="1348391"/>
            <a:ext cx="3657600" cy="408000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3D4C849C-9021-4171-9740-3C5AC122C41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67200" y="1348391"/>
            <a:ext cx="3657600" cy="408000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60255966-E233-4A89-97E4-B62C002C8F6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53400" y="1348391"/>
            <a:ext cx="3657600" cy="408000"/>
          </a:xfrm>
          <a:solidFill>
            <a:schemeClr val="bg2"/>
          </a:solidFill>
        </p:spPr>
        <p:txBody>
          <a:bodyPr wrap="square" lIns="72000" tIns="36000" rIns="72000" bIns="36000" anchor="ctr">
            <a:no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GB"/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E2C472FE-1270-41AD-B10B-3EDF5B50109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81000" y="1944343"/>
            <a:ext cx="3657600" cy="2750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8" name="Bildplatzhalter 37">
            <a:extLst>
              <a:ext uri="{FF2B5EF4-FFF2-40B4-BE49-F238E27FC236}">
                <a16:creationId xmlns:a16="http://schemas.microsoft.com/office/drawing/2014/main" id="{60654391-7A4E-4642-A3EF-A1364FDA197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153400" y="1944343"/>
            <a:ext cx="3657600" cy="2750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39" name="Bildplatzhalter 38">
            <a:extLst>
              <a:ext uri="{FF2B5EF4-FFF2-40B4-BE49-F238E27FC236}">
                <a16:creationId xmlns:a16="http://schemas.microsoft.com/office/drawing/2014/main" id="{AD0A0546-D4A1-4890-9E0C-702471BC899B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267200" y="1944343"/>
            <a:ext cx="3657600" cy="2750400"/>
          </a:xfrm>
          <a:custGeom>
            <a:avLst/>
            <a:gdLst>
              <a:gd name="connsiteX0" fmla="*/ 0 w 9144000"/>
              <a:gd name="connsiteY0" fmla="*/ 0 h 4277516"/>
              <a:gd name="connsiteX1" fmla="*/ 9144000 w 9144000"/>
              <a:gd name="connsiteY1" fmla="*/ 0 h 4277516"/>
              <a:gd name="connsiteX2" fmla="*/ 9144000 w 9144000"/>
              <a:gd name="connsiteY2" fmla="*/ 4277516 h 4277516"/>
              <a:gd name="connsiteX3" fmla="*/ 0 w 9144000"/>
              <a:gd name="connsiteY3" fmla="*/ 4277516 h 42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277516">
                <a:moveTo>
                  <a:pt x="0" y="0"/>
                </a:moveTo>
                <a:lnTo>
                  <a:pt x="9144000" y="0"/>
                </a:lnTo>
                <a:lnTo>
                  <a:pt x="9144000" y="4277516"/>
                </a:lnTo>
                <a:lnTo>
                  <a:pt x="0" y="42775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08000" rIns="0">
            <a:noAutofit/>
          </a:bodyPr>
          <a:lstStyle>
            <a:lvl1pPr marL="0" indent="0" algn="l">
              <a:buNone/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über</a:t>
            </a:r>
            <a:br>
              <a:rPr lang="de-DE"/>
            </a:br>
            <a:r>
              <a:rPr lang="de-DE"/>
              <a:t>das Icon Symbol </a:t>
            </a:r>
            <a:br>
              <a:rPr lang="de-DE"/>
            </a:br>
            <a:r>
              <a:rPr lang="de-DE"/>
              <a:t>ein Bild ein.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0D60CB3-95AA-45B9-ABA7-ABCD662BFAC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61491" y="5959099"/>
            <a:ext cx="343760" cy="28725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867" b="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da-DK"/>
              <a:t>01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D1ABA5D4-E2ED-4547-956D-49B66B03404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47689" y="5959099"/>
            <a:ext cx="343760" cy="28725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867" b="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da-DK"/>
              <a:t>02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10DA1FAB-2D0E-41CE-B1CF-11DED11B627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334904" y="5959099"/>
            <a:ext cx="343760" cy="28725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867" b="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da-DK"/>
              <a:t>03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A7CD1EC7-306A-B44D-92D2-BCA9E072DB47}"/>
              </a:ext>
            </a:extLst>
          </p:cNvPr>
          <p:cNvCxnSpPr>
            <a:cxnSpLocks/>
          </p:cNvCxnSpPr>
          <p:nvPr userDrawn="1"/>
        </p:nvCxnSpPr>
        <p:spPr>
          <a:xfrm>
            <a:off x="0" y="1153584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4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88DD72-B988-EA42-B047-262ACDCF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00" y="209197"/>
            <a:ext cx="11433600" cy="58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BD89B92-5FC2-694B-96A0-56D03DE2DF2A}"/>
              </a:ext>
            </a:extLst>
          </p:cNvPr>
          <p:cNvCxnSpPr/>
          <p:nvPr userDrawn="1"/>
        </p:nvCxnSpPr>
        <p:spPr>
          <a:xfrm>
            <a:off x="0" y="989799"/>
            <a:ext cx="12192000" cy="0"/>
          </a:xfrm>
          <a:prstGeom prst="line">
            <a:avLst/>
          </a:prstGeom>
          <a:ln w="12700" cmpd="sng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CAA124F1-6F84-4638-B3A9-256BCC438D5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0516416" y="6501130"/>
            <a:ext cx="1294585" cy="256545"/>
          </a:xfrm>
        </p:spPr>
        <p:txBody>
          <a:bodyPr/>
          <a:lstStyle/>
          <a:p>
            <a:pPr algn="r"/>
            <a:r>
              <a:rPr lang="de-DE" noProof="0"/>
              <a:t>NATURSTROM AG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BBFB9897-C8F1-477C-A74F-1907413E192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1000" y="6525073"/>
            <a:ext cx="346075" cy="205928"/>
          </a:xfrm>
        </p:spPr>
        <p:txBody>
          <a:bodyPr/>
          <a:lstStyle/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0902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4453" y="68580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Infomarkt „Windenergie in Gladenbach“ – 3. September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99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4453" y="68580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Infomarkt „Windenergie in Gladenbach“ – 3. September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37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4453" y="68580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Infomarkt „Windenergie in Gladenbach“ – 3. September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73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4453" y="68580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Infomarkt „Windenergie in Gladenbach“ – 3. September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74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192.168.1.100\daten\Veranstaltungen &amp; Projekte\2012\Hessen Agentur\Veranstaltungsreihe Windkraft\Druck\Namensschilder\Welle.jpg">
            <a:extLst>
              <a:ext uri="{FF2B5EF4-FFF2-40B4-BE49-F238E27FC236}">
                <a16:creationId xmlns:a16="http://schemas.microsoft.com/office/drawing/2014/main" id="{6DA9285C-8D94-4954-B91A-E07B655E78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70" y="0"/>
            <a:ext cx="12212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Windenergie in Gladenbach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6800" lvl="0" indent="-226800" algn="l" defTabSz="226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/>
              <a:t>Herzlich Willkommen!</a:t>
            </a:r>
          </a:p>
          <a:p>
            <a:pPr marL="432000" lvl="1" indent="-226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/>
              <a:t>Zweite Ebene</a:t>
            </a:r>
          </a:p>
          <a:p>
            <a:pPr marL="684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/>
              <a:t>Dritte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Infomarkt „Windenergie in Gladenbach“ – 3. September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435" y="63349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3F5D-EA6C-489F-9E44-8297543E6AC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https://ifokgmbh.sharepoint.com/projects/P11506/Projekt%20Dokumente/BFEH%20Publikationen/LEA%20Layoutvorgaben,%20Logo/CD-Vorgaben%20Broschüre/LEA_Logo_Final_RGB.JPG">
            <a:extLst>
              <a:ext uri="{FF2B5EF4-FFF2-40B4-BE49-F238E27FC236}">
                <a16:creationId xmlns:a16="http://schemas.microsoft.com/office/drawing/2014/main" id="{2DC58492-5CF7-4E1F-B85E-72985C79920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36" y="5588754"/>
            <a:ext cx="267353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\\192.168.1.100\daten\Veranstaltungen &amp; Projekte\2012\Hessen Agentur\Veranstaltungsreihe Windkraft\Druck\Namensschilder\Wortmarke.jpg">
            <a:extLst>
              <a:ext uri="{FF2B5EF4-FFF2-40B4-BE49-F238E27FC236}">
                <a16:creationId xmlns:a16="http://schemas.microsoft.com/office/drawing/2014/main" id="{E588393C-9A6C-4BAB-8098-0C39054A77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6" b="11473"/>
          <a:stretch/>
        </p:blipFill>
        <p:spPr bwMode="auto">
          <a:xfrm>
            <a:off x="9255435" y="5488782"/>
            <a:ext cx="2240287" cy="12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rgbClr val="00438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600" kern="1200" dirty="0" smtClean="0">
          <a:solidFill>
            <a:srgbClr val="004693"/>
          </a:solidFill>
          <a:latin typeface="+mn-lt"/>
          <a:ea typeface="+mn-ea"/>
          <a:cs typeface="+mn-cs"/>
        </a:defRPr>
      </a:lvl1pPr>
      <a:lvl2pPr marL="548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b="0" kern="1200" dirty="0" smtClean="0">
          <a:solidFill>
            <a:srgbClr val="004693"/>
          </a:solidFill>
          <a:latin typeface="+mn-lt"/>
          <a:ea typeface="+mn-ea"/>
          <a:cs typeface="+mn-cs"/>
        </a:defRPr>
      </a:lvl2pPr>
      <a:lvl3pPr marL="798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kern="1200" dirty="0" smtClean="0">
          <a:solidFill>
            <a:srgbClr val="00469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96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9138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8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38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38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38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174" indent="-342174" algn="l" defTabSz="913856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8" indent="-285146" algn="l" defTabSz="913856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973" indent="-228116" algn="l" defTabSz="91385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96" indent="-228116" algn="l" defTabSz="913856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28" indent="-228116" algn="l" defTabSz="91385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F9F2659-0E0F-4A2D-9AFA-CB96D48EE431}"/>
              </a:ext>
            </a:extLst>
          </p:cNvPr>
          <p:cNvPicPr>
            <a:picLocks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175"/>
          <a:stretch/>
        </p:blipFill>
        <p:spPr>
          <a:xfrm rot="10800000" flipV="1">
            <a:off x="-1" y="6397310"/>
            <a:ext cx="9533463" cy="4608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A902DC0-D806-44C0-99BB-70E603409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799"/>
          <a:stretch/>
        </p:blipFill>
        <p:spPr>
          <a:xfrm rot="10800000">
            <a:off x="-1" y="-3177"/>
            <a:ext cx="9533463" cy="836712"/>
          </a:xfrm>
          <a:prstGeom prst="rect">
            <a:avLst/>
          </a:prstGeom>
        </p:spPr>
      </p:pic>
      <p:cxnSp>
        <p:nvCxnSpPr>
          <p:cNvPr id="7" name="Gerade Verbindung 6"/>
          <p:cNvCxnSpPr/>
          <p:nvPr userDrawn="1"/>
        </p:nvCxnSpPr>
        <p:spPr bwMode="auto">
          <a:xfrm>
            <a:off x="0" y="83671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19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7" name="Text Box 9"/>
          <p:cNvSpPr txBox="1">
            <a:spLocks noChangeArrowheads="1"/>
          </p:cNvSpPr>
          <p:nvPr userDrawn="1"/>
        </p:nvSpPr>
        <p:spPr bwMode="auto">
          <a:xfrm>
            <a:off x="8331296" y="6453189"/>
            <a:ext cx="3333657" cy="219416"/>
          </a:xfrm>
          <a:prstGeom prst="rect">
            <a:avLst/>
          </a:prstGeom>
          <a:noFill/>
          <a:ln>
            <a:noFill/>
          </a:ln>
        </p:spPr>
        <p:txBody>
          <a:bodyPr wrap="square" lIns="80133" tIns="40067" rIns="80133" bIns="40067">
            <a:spAutoFit/>
          </a:bodyPr>
          <a:lstStyle>
            <a:lvl1pPr defTabSz="1042988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0BF54B1A-860E-4526-893E-6D11F4123F80}" type="slidenum">
              <a:rPr lang="de-DE" sz="900" smtClean="0"/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/>
          </a:p>
        </p:txBody>
      </p:sp>
      <p:sp>
        <p:nvSpPr>
          <p:cNvPr id="6" name="Inhaltsplatzhalter 7"/>
          <p:cNvSpPr txBox="1">
            <a:spLocks/>
          </p:cNvSpPr>
          <p:nvPr userDrawn="1"/>
        </p:nvSpPr>
        <p:spPr>
          <a:xfrm>
            <a:off x="624419" y="6453188"/>
            <a:ext cx="863071" cy="216172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buNone/>
              <a:defRPr sz="700"/>
            </a:lvl1pPr>
          </a:lstStyle>
          <a:p>
            <a:pPr marL="342235" marR="0" lvl="0" indent="-342235" algn="l" defTabSz="9140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noProof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PNE AG</a:t>
            </a:r>
          </a:p>
        </p:txBody>
      </p:sp>
      <p:sp>
        <p:nvSpPr>
          <p:cNvPr id="8" name="Textplatzhalter 16"/>
          <p:cNvSpPr txBox="1">
            <a:spLocks/>
          </p:cNvSpPr>
          <p:nvPr userDrawn="1"/>
        </p:nvSpPr>
        <p:spPr>
          <a:xfrm>
            <a:off x="1391478" y="6453336"/>
            <a:ext cx="338665" cy="21416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buNone/>
              <a:defRPr sz="700">
                <a:solidFill>
                  <a:srgbClr val="F26631"/>
                </a:solidFill>
              </a:defRPr>
            </a:lvl1pPr>
          </a:lstStyle>
          <a:p>
            <a:pPr marL="342235" marR="0" lvl="0" indent="-342235" algn="l" defTabSz="9140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noProof="0"/>
              <a:t>II</a:t>
            </a:r>
          </a:p>
        </p:txBody>
      </p:sp>
      <p:sp>
        <p:nvSpPr>
          <p:cNvPr id="10" name="Textplatzhalter 18"/>
          <p:cNvSpPr txBox="1">
            <a:spLocks/>
          </p:cNvSpPr>
          <p:nvPr userDrawn="1"/>
        </p:nvSpPr>
        <p:spPr>
          <a:xfrm>
            <a:off x="1623059" y="6453336"/>
            <a:ext cx="2582405" cy="23229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buNone/>
              <a:defRPr sz="700"/>
            </a:lvl1pPr>
          </a:lstStyle>
          <a:p>
            <a:r>
              <a:rPr lang="en-US"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VRG 3123</a:t>
            </a:r>
          </a:p>
        </p:txBody>
      </p:sp>
      <p:sp>
        <p:nvSpPr>
          <p:cNvPr id="11" name="Textplatzhalter 20"/>
          <p:cNvSpPr txBox="1">
            <a:spLocks/>
          </p:cNvSpPr>
          <p:nvPr userDrawn="1"/>
        </p:nvSpPr>
        <p:spPr>
          <a:xfrm>
            <a:off x="2543606" y="6461247"/>
            <a:ext cx="372599" cy="214163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buNone/>
              <a:defRPr sz="700">
                <a:solidFill>
                  <a:srgbClr val="F26631"/>
                </a:solidFill>
              </a:defRPr>
            </a:lvl1pPr>
          </a:lstStyle>
          <a:p>
            <a:pPr marL="342235" marR="0" lvl="0" indent="-342235" algn="l" defTabSz="9140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noProof="0"/>
              <a:t>II</a:t>
            </a:r>
          </a:p>
        </p:txBody>
      </p:sp>
      <p:sp>
        <p:nvSpPr>
          <p:cNvPr id="12" name="Textplatzhalter 22"/>
          <p:cNvSpPr txBox="1">
            <a:spLocks/>
          </p:cNvSpPr>
          <p:nvPr userDrawn="1"/>
        </p:nvSpPr>
        <p:spPr>
          <a:xfrm>
            <a:off x="2788263" y="6461245"/>
            <a:ext cx="1690885" cy="216172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marL="342235" marR="0" lvl="0" indent="-342235" algn="l" defTabSz="91401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baseline="0" noProof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Sep. 2020</a:t>
            </a:r>
            <a:endParaRPr lang="de-DE" sz="900" b="1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11"/>
          <p:cNvCxnSpPr/>
          <p:nvPr userDrawn="1"/>
        </p:nvCxnSpPr>
        <p:spPr>
          <a:xfrm>
            <a:off x="1" y="6381328"/>
            <a:ext cx="12192000" cy="0"/>
          </a:xfrm>
          <a:prstGeom prst="line">
            <a:avLst/>
          </a:prstGeom>
          <a:ln w="28575">
            <a:solidFill>
              <a:srgbClr val="F26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816BC5DE-AE37-4647-851D-F70AC8AEEF1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64" y="-211034"/>
            <a:ext cx="1785211" cy="12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hf sldNum="0" hdr="0" ftr="0" dt="0"/>
  <p:txStyles>
    <p:titleStyle>
      <a:lvl1pPr algn="ctr" defTabSz="91401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01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01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01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01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666" algn="ctr" defTabSz="9140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330" algn="ctr" defTabSz="9140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995" algn="ctr" defTabSz="9140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660" algn="ctr" defTabSz="9140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235" indent="-342235" algn="l" defTabSz="91401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9" indent="-285196" algn="l" defTabSz="91401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74" indent="-228156" algn="l" defTabSz="91401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78" indent="-228156" algn="l" defTabSz="91401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91" indent="-228156" algn="l" defTabSz="91401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857" indent="-228156" algn="l" defTabSz="91401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521" indent="-228156" algn="l" defTabSz="91401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8186" indent="-228156" algn="l" defTabSz="91401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851" indent="-228156" algn="l" defTabSz="91401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87E3537-46D0-46BD-A52E-030ADB1F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603ECA-8936-4D25-95B0-5D75F2FA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DCE130-A073-4C75-AF0B-6DF4B3AE805A}"/>
              </a:ext>
            </a:extLst>
          </p:cNvPr>
          <p:cNvSpPr/>
          <p:nvPr userDrawn="1"/>
        </p:nvSpPr>
        <p:spPr>
          <a:xfrm>
            <a:off x="0" y="0"/>
            <a:ext cx="4219575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59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892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5C11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44F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44F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4F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4F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8800" cy="42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6391"/>
            <a:ext cx="11428800" cy="4515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2683277-0AB7-3B4D-A5D2-508E47AAD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16416" y="6501130"/>
            <a:ext cx="1294585" cy="256545"/>
          </a:xfrm>
          <a:prstGeom prst="rect">
            <a:avLst/>
          </a:prstGeom>
        </p:spPr>
        <p:txBody>
          <a:bodyPr vert="horz" wrap="none" lIns="91440" tIns="45720" rIns="0" bIns="45720" rtlCol="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067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r>
              <a:rPr lang="de-DE" noProof="0"/>
              <a:t>NATURSTROM AG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E86F413-4365-4058-81AE-9FDAD4084443}"/>
              </a:ext>
            </a:extLst>
          </p:cNvPr>
          <p:cNvCxnSpPr>
            <a:cxnSpLocks/>
          </p:cNvCxnSpPr>
          <p:nvPr/>
        </p:nvCxnSpPr>
        <p:spPr>
          <a:xfrm flipV="1">
            <a:off x="381000" y="-200025"/>
            <a:ext cx="0" cy="146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E0C5BE8-6DC5-4454-99BD-31B6ED9EA97B}"/>
              </a:ext>
            </a:extLst>
          </p:cNvPr>
          <p:cNvSpPr txBox="1"/>
          <p:nvPr userDrawn="1"/>
        </p:nvSpPr>
        <p:spPr>
          <a:xfrm>
            <a:off x="463552" y="-196849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33" noProof="0">
                <a:solidFill>
                  <a:schemeClr val="tx2"/>
                </a:solidFill>
              </a:rPr>
              <a:t>11,90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C1C30E0-0C2A-4C32-B2E0-E24131BC6AFD}"/>
              </a:ext>
            </a:extLst>
          </p:cNvPr>
          <p:cNvCxnSpPr>
            <a:cxnSpLocks/>
          </p:cNvCxnSpPr>
          <p:nvPr/>
        </p:nvCxnSpPr>
        <p:spPr>
          <a:xfrm flipV="1">
            <a:off x="11811635" y="-200025"/>
            <a:ext cx="0" cy="146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C4696C9E-EBA8-4DED-964C-38C8E38C6D7E}"/>
              </a:ext>
            </a:extLst>
          </p:cNvPr>
          <p:cNvSpPr txBox="1"/>
          <p:nvPr/>
        </p:nvSpPr>
        <p:spPr>
          <a:xfrm>
            <a:off x="11894187" y="-196849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33" noProof="0">
                <a:solidFill>
                  <a:schemeClr val="tx2"/>
                </a:solidFill>
              </a:rPr>
              <a:t>11,90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500D113-D653-4D01-90C0-5AF2B26EBD85}"/>
              </a:ext>
            </a:extLst>
          </p:cNvPr>
          <p:cNvCxnSpPr>
            <a:cxnSpLocks/>
          </p:cNvCxnSpPr>
          <p:nvPr/>
        </p:nvCxnSpPr>
        <p:spPr>
          <a:xfrm>
            <a:off x="-330200" y="1536392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85ADA426-627E-457C-B0D9-3EAB5FE4C6EB}"/>
              </a:ext>
            </a:extLst>
          </p:cNvPr>
          <p:cNvSpPr txBox="1"/>
          <p:nvPr/>
        </p:nvSpPr>
        <p:spPr>
          <a:xfrm>
            <a:off x="-371475" y="1596207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3,95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66E6939-6907-4448-B13B-3A5734847910}"/>
              </a:ext>
            </a:extLst>
          </p:cNvPr>
          <p:cNvCxnSpPr>
            <a:cxnSpLocks/>
          </p:cNvCxnSpPr>
          <p:nvPr/>
        </p:nvCxnSpPr>
        <p:spPr>
          <a:xfrm>
            <a:off x="-330200" y="6051242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CA6271C-6005-4D8E-90B9-B85864783127}"/>
              </a:ext>
            </a:extLst>
          </p:cNvPr>
          <p:cNvSpPr txBox="1"/>
          <p:nvPr/>
        </p:nvSpPr>
        <p:spPr>
          <a:xfrm>
            <a:off x="-365126" y="61015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5,46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3C9AD54-0839-4A54-B900-46FCA387C97C}"/>
              </a:ext>
            </a:extLst>
          </p:cNvPr>
          <p:cNvCxnSpPr>
            <a:cxnSpLocks/>
          </p:cNvCxnSpPr>
          <p:nvPr/>
        </p:nvCxnSpPr>
        <p:spPr>
          <a:xfrm>
            <a:off x="-330200" y="3648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261CB74B-2A6E-442C-8A77-8F13E95093EC}"/>
              </a:ext>
            </a:extLst>
          </p:cNvPr>
          <p:cNvSpPr txBox="1"/>
          <p:nvPr/>
        </p:nvSpPr>
        <p:spPr>
          <a:xfrm>
            <a:off x="-371475" y="4246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6,38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67DF8BD-919B-4685-94CE-913D1C41FB70}"/>
              </a:ext>
            </a:extLst>
          </p:cNvPr>
          <p:cNvCxnSpPr>
            <a:cxnSpLocks/>
          </p:cNvCxnSpPr>
          <p:nvPr/>
        </p:nvCxnSpPr>
        <p:spPr>
          <a:xfrm>
            <a:off x="-330200" y="793441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1915901-9795-475D-A0E4-9AE49D5BBBEE}"/>
              </a:ext>
            </a:extLst>
          </p:cNvPr>
          <p:cNvSpPr txBox="1"/>
          <p:nvPr/>
        </p:nvSpPr>
        <p:spPr>
          <a:xfrm>
            <a:off x="-371475" y="853256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5,49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06EE53E7-778E-40AB-997B-93802C27CED4}"/>
              </a:ext>
            </a:extLst>
          </p:cNvPr>
          <p:cNvCxnSpPr>
            <a:cxnSpLocks/>
          </p:cNvCxnSpPr>
          <p:nvPr/>
        </p:nvCxnSpPr>
        <p:spPr>
          <a:xfrm>
            <a:off x="-330200" y="63973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C9421447-E475-472C-BFBC-6A717CA3ABDE}"/>
              </a:ext>
            </a:extLst>
          </p:cNvPr>
          <p:cNvSpPr txBox="1"/>
          <p:nvPr/>
        </p:nvSpPr>
        <p:spPr>
          <a:xfrm>
            <a:off x="-365126" y="6447607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6,19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4D91E328-98C5-4DA4-97F5-221535A76D54}"/>
              </a:ext>
            </a:extLst>
          </p:cNvPr>
          <p:cNvCxnSpPr>
            <a:cxnSpLocks/>
          </p:cNvCxnSpPr>
          <p:nvPr/>
        </p:nvCxnSpPr>
        <p:spPr>
          <a:xfrm>
            <a:off x="-330200" y="1152217"/>
            <a:ext cx="282575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F6F66686-B7EB-4C72-836D-8F0085165846}"/>
              </a:ext>
            </a:extLst>
          </p:cNvPr>
          <p:cNvSpPr txBox="1"/>
          <p:nvPr/>
        </p:nvSpPr>
        <p:spPr>
          <a:xfrm>
            <a:off x="-371475" y="1212032"/>
            <a:ext cx="346075" cy="146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933" noProof="0">
                <a:solidFill>
                  <a:schemeClr val="tx2"/>
                </a:solidFill>
              </a:rPr>
              <a:t>4,74</a:t>
            </a:r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10F9DE71-FB07-499E-BF40-EC39603BD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525073"/>
            <a:ext cx="346075" cy="2059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08BDF16-B4A7-40A0-86DA-410738E7552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06736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2"/>
        </a:buClr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1pPr>
      <a:lvl2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2pPr>
      <a:lvl3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2"/>
        </a:buClr>
        <a:buFont typeface="Arial" panose="020B0604020202020204" pitchFamily="34" charset="0"/>
        <a:buChar char="►"/>
        <a:defRPr sz="2133" kern="1200">
          <a:solidFill>
            <a:schemeClr val="tx2"/>
          </a:solidFill>
          <a:latin typeface="+mn-lt"/>
          <a:ea typeface="+mn-ea"/>
          <a:cs typeface="+mn-cs"/>
        </a:defRPr>
      </a:lvl3pPr>
      <a:lvl4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2"/>
        </a:buClr>
        <a:buFont typeface="Arial" panose="020B0604020202020204" pitchFamily="34" charset="0"/>
        <a:buChar char="►"/>
        <a:defRPr sz="2133" kern="1200">
          <a:solidFill>
            <a:schemeClr val="tx2"/>
          </a:solidFill>
          <a:latin typeface="+mn-lt"/>
          <a:ea typeface="+mn-ea"/>
          <a:cs typeface="+mn-cs"/>
        </a:defRPr>
      </a:lvl4pPr>
      <a:lvl5pPr marL="287993" indent="-28799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2"/>
        </a:buClr>
        <a:buFont typeface="Arial" panose="020B0604020202020204" pitchFamily="34" charset="0"/>
        <a:buChar char="►"/>
        <a:defRPr sz="2133" kern="1200">
          <a:solidFill>
            <a:schemeClr val="tx2"/>
          </a:solidFill>
          <a:latin typeface="+mn-lt"/>
          <a:ea typeface="+mn-ea"/>
          <a:cs typeface="+mn-cs"/>
        </a:defRPr>
      </a:lvl5pPr>
      <a:lvl6pPr marL="287993" indent="-287993" algn="l" defTabSz="914377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bg2"/>
        </a:buClr>
        <a:buFont typeface="Arial" panose="020B0604020202020204" pitchFamily="34" charset="0"/>
        <a:buChar char="►"/>
        <a:defRPr sz="2133" kern="1200">
          <a:solidFill>
            <a:schemeClr val="tx2"/>
          </a:solidFill>
          <a:latin typeface="+mn-lt"/>
          <a:ea typeface="+mn-ea"/>
          <a:cs typeface="+mn-cs"/>
        </a:defRPr>
      </a:lvl6pPr>
      <a:lvl7pPr marL="287993" indent="-287993" algn="l" defTabSz="914377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bg2"/>
        </a:buClr>
        <a:buFont typeface="Arial" panose="020B0604020202020204" pitchFamily="34" charset="0"/>
        <a:buChar char="►"/>
        <a:defRPr sz="2133" kern="1200">
          <a:solidFill>
            <a:schemeClr val="tx2"/>
          </a:solidFill>
          <a:latin typeface="+mn-lt"/>
          <a:ea typeface="+mn-ea"/>
          <a:cs typeface="+mn-cs"/>
        </a:defRPr>
      </a:lvl7pPr>
      <a:lvl8pPr marL="287993" indent="-287993" algn="l" defTabSz="914377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bg2"/>
        </a:buClr>
        <a:buFont typeface="Arial" panose="020B0604020202020204" pitchFamily="34" charset="0"/>
        <a:buChar char="►"/>
        <a:defRPr sz="2133" kern="1200">
          <a:solidFill>
            <a:schemeClr val="tx2"/>
          </a:solidFill>
          <a:latin typeface="+mn-lt"/>
          <a:ea typeface="+mn-ea"/>
          <a:cs typeface="+mn-cs"/>
        </a:defRPr>
      </a:lvl8pPr>
      <a:lvl9pPr marL="287993" indent="-287993" algn="l" defTabSz="914377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bg2"/>
        </a:buClr>
        <a:buFont typeface="Arial" panose="020B0604020202020204" pitchFamily="34" charset="0"/>
        <a:buChar char="►"/>
        <a:defRPr sz="2133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580">
          <p15:clr>
            <a:srgbClr val="F26B43"/>
          </p15:clr>
        </p15:guide>
        <p15:guide id="12" orient="horz" pos="725">
          <p15:clr>
            <a:srgbClr val="F26B43"/>
          </p15:clr>
        </p15:guide>
        <p15:guide id="13" orient="horz" pos="2859">
          <p15:clr>
            <a:srgbClr val="F26B43"/>
          </p15:clr>
        </p15:guide>
        <p15:guide id="14" orient="horz" pos="373">
          <p15:clr>
            <a:srgbClr val="F26B43"/>
          </p15:clr>
        </p15:guide>
        <p15:guide id="15" orient="horz" pos="173">
          <p15:clr>
            <a:srgbClr val="F26B43"/>
          </p15:clr>
        </p15:guide>
        <p15:guide id="16" orient="horz" pos="3023">
          <p15:clr>
            <a:srgbClr val="F26B43"/>
          </p15:clr>
        </p15:guide>
        <p15:guide id="17" orient="horz" pos="545">
          <p15:clr>
            <a:srgbClr val="F26B43"/>
          </p15:clr>
        </p15:guide>
        <p15:guide id="18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FB5B179-027E-4715-9846-53EB216E9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02" y="1071094"/>
            <a:ext cx="10635916" cy="595231"/>
          </a:xfrm>
        </p:spPr>
        <p:txBody>
          <a:bodyPr>
            <a:noAutofit/>
          </a:bodyPr>
          <a:lstStyle/>
          <a:p>
            <a:r>
              <a:rPr lang="de-DE" sz="3200"/>
              <a:t>Infoveranstaltung „Windenergie in </a:t>
            </a:r>
            <a:r>
              <a:rPr lang="de-DE" sz="3200" err="1"/>
              <a:t>Hünfelden</a:t>
            </a:r>
            <a:r>
              <a:rPr lang="de-DE" sz="3200"/>
              <a:t>“</a:t>
            </a:r>
            <a:br>
              <a:rPr lang="de-DE" sz="3200"/>
            </a:br>
            <a:r>
              <a:rPr lang="de-DE" sz="3200"/>
              <a:t>12. September 2020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0BD2900-21DB-4791-B964-9C6DAEB16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3831" y="2825614"/>
            <a:ext cx="9131969" cy="2569265"/>
          </a:xfrm>
        </p:spPr>
        <p:txBody>
          <a:bodyPr>
            <a:noAutofit/>
          </a:bodyPr>
          <a:lstStyle/>
          <a:p>
            <a:r>
              <a:rPr lang="de-DE" sz="4800" b="1">
                <a:solidFill>
                  <a:srgbClr val="00438F"/>
                </a:solidFill>
                <a:ea typeface="+mj-ea"/>
                <a:cs typeface="+mj-cs"/>
              </a:rPr>
              <a:t>HERZLICH WILLKOMMEN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22F313-EB70-4F70-A91F-146FD0F35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5470" y="5542247"/>
            <a:ext cx="1138963" cy="11769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1CEF89-FBAE-4069-910B-DA622C613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491" y="5305673"/>
            <a:ext cx="2060647" cy="14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5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69F279-1F71-4CA7-A93F-E493512786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01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38C9E0-A33D-44DE-ACEE-BAACE49792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/>
              <a:t>02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2DE159-97B7-407B-8ED4-AE7488D17D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Über NATURSTROM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21F91D9-CBD0-426D-88E8-B1704398D4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/>
              <a:t>Bauablauf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C4E880A-32FC-4316-8DEB-BFF1C3CB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Bürgerwindpark Hünfeldener Wald: Projektüberblick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A727AD15-275B-4214-B703-785458296A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0485506" y="6508232"/>
            <a:ext cx="1294585" cy="256545"/>
          </a:xfrm>
        </p:spPr>
        <p:txBody>
          <a:bodyPr/>
          <a:lstStyle/>
          <a:p>
            <a:pPr defTabSz="609585"/>
            <a:r>
              <a:rPr lang="de-DE">
                <a:solidFill>
                  <a:srgbClr val="FFFFFF">
                    <a:lumMod val="50000"/>
                  </a:srgbClr>
                </a:solidFill>
                <a:latin typeface="Arial"/>
              </a:rPr>
              <a:t>NATURSTROM AG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9AFCC7B4-AB9D-4790-A78B-A47AB2756E1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609585"/>
            <a:fld id="{908BDF16-B4A7-40A0-86DA-410738E7552A}" type="slidenum">
              <a:rPr lang="de-DE">
                <a:solidFill>
                  <a:srgbClr val="FFFFFF">
                    <a:lumMod val="50000"/>
                  </a:srgbClr>
                </a:solidFill>
                <a:latin typeface="Arial"/>
              </a:rPr>
              <a:pPr defTabSz="609585"/>
              <a:t>10</a:t>
            </a:fld>
            <a:endParaRPr lang="de-DE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23BFA069-7544-7A4B-87EC-02F1DA43B11B}"/>
              </a:ext>
            </a:extLst>
          </p:cNvPr>
          <p:cNvCxnSpPr>
            <a:cxnSpLocks/>
          </p:cNvCxnSpPr>
          <p:nvPr/>
        </p:nvCxnSpPr>
        <p:spPr>
          <a:xfrm>
            <a:off x="1899685" y="2807971"/>
            <a:ext cx="412011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D1060BED-5F94-A249-B70E-B0447F17A366}"/>
              </a:ext>
            </a:extLst>
          </p:cNvPr>
          <p:cNvCxnSpPr>
            <a:cxnSpLocks/>
          </p:cNvCxnSpPr>
          <p:nvPr/>
        </p:nvCxnSpPr>
        <p:spPr>
          <a:xfrm>
            <a:off x="1899685" y="4075293"/>
            <a:ext cx="412011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04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A71056A-556D-4D75-A54E-645C3DCB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00" y="209197"/>
            <a:ext cx="11433600" cy="580800"/>
          </a:xfrm>
        </p:spPr>
        <p:txBody>
          <a:bodyPr/>
          <a:lstStyle/>
          <a:p>
            <a:r>
              <a:rPr lang="de-DE" sz="2667"/>
              <a:t>NATURSTROM: nachhaltiger Energieanbieter der ersten Stunde </a:t>
            </a:r>
          </a:p>
        </p:txBody>
      </p:sp>
      <p:sp>
        <p:nvSpPr>
          <p:cNvPr id="7" name="object 32">
            <a:extLst>
              <a:ext uri="{FF2B5EF4-FFF2-40B4-BE49-F238E27FC236}">
                <a16:creationId xmlns:a16="http://schemas.microsoft.com/office/drawing/2014/main" id="{3C87F5E1-F75B-4DCB-9319-811320BE743A}"/>
              </a:ext>
            </a:extLst>
          </p:cNvPr>
          <p:cNvSpPr txBox="1"/>
          <p:nvPr/>
        </p:nvSpPr>
        <p:spPr>
          <a:xfrm>
            <a:off x="413485" y="1437822"/>
            <a:ext cx="3226380" cy="5203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endParaRPr lang="de-DE" sz="1600" b="1">
              <a:solidFill>
                <a:srgbClr val="B5B5B5"/>
              </a:solidFill>
              <a:latin typeface="Arial"/>
              <a:cs typeface="MetaOT-Norm"/>
            </a:endParaRPr>
          </a:p>
          <a:p>
            <a:pPr marL="110385" indent="-102239" defTabSz="609585">
              <a:spcBef>
                <a:spcPts val="436"/>
              </a:spcBef>
              <a:buSzPct val="77777"/>
              <a:buFontTx/>
              <a:buChar char="•"/>
              <a:tabLst>
                <a:tab pos="110793" algn="l"/>
              </a:tabLst>
            </a:pPr>
            <a:r>
              <a:rPr sz="1600" spc="-7">
                <a:solidFill>
                  <a:srgbClr val="413C38"/>
                </a:solidFill>
                <a:latin typeface="Arial"/>
              </a:rPr>
              <a:t>Energiewende-Pionier</a:t>
            </a:r>
            <a:r>
              <a:rPr lang="de-DE" sz="1600" spc="-7">
                <a:solidFill>
                  <a:srgbClr val="413C38"/>
                </a:solidFill>
                <a:latin typeface="Arial"/>
              </a:rPr>
              <a:t> seit 1998</a:t>
            </a:r>
            <a:endParaRPr sz="1600" spc="-7">
              <a:solidFill>
                <a:srgbClr val="413C38"/>
              </a:solidFill>
              <a:latin typeface="Arial"/>
            </a:endParaRPr>
          </a:p>
          <a:p>
            <a:pPr marL="110385" indent="-102239" defTabSz="609585">
              <a:spcBef>
                <a:spcPts val="539"/>
              </a:spcBef>
              <a:buSzPct val="77777"/>
              <a:buFontTx/>
              <a:buChar char="•"/>
              <a:tabLst>
                <a:tab pos="110793" algn="l"/>
              </a:tabLst>
            </a:pPr>
            <a:r>
              <a:rPr sz="1600" spc="-7">
                <a:solidFill>
                  <a:srgbClr val="413C38"/>
                </a:solidFill>
                <a:latin typeface="Arial"/>
              </a:rPr>
              <a:t>1</a:t>
            </a:r>
            <a:r>
              <a:rPr lang="de-DE" sz="1600" spc="-7">
                <a:solidFill>
                  <a:srgbClr val="413C38"/>
                </a:solidFill>
                <a:latin typeface="Arial"/>
              </a:rPr>
              <a:t>3</a:t>
            </a:r>
            <a:r>
              <a:rPr sz="1600" spc="-7">
                <a:solidFill>
                  <a:srgbClr val="413C38"/>
                </a:solidFill>
                <a:latin typeface="Arial"/>
              </a:rPr>
              <a:t> Standorte</a:t>
            </a:r>
            <a:r>
              <a:rPr lang="de-DE" sz="1600" spc="-7">
                <a:solidFill>
                  <a:srgbClr val="413C38"/>
                </a:solidFill>
                <a:latin typeface="Arial"/>
              </a:rPr>
              <a:t> (auch hier dezentral)</a:t>
            </a:r>
            <a:endParaRPr sz="1600" spc="-7">
              <a:solidFill>
                <a:srgbClr val="413C38"/>
              </a:solidFill>
              <a:latin typeface="Arial"/>
            </a:endParaRPr>
          </a:p>
          <a:p>
            <a:pPr marL="110385" indent="-102239" defTabSz="609585">
              <a:spcBef>
                <a:spcPts val="385"/>
              </a:spcBef>
              <a:buSzPct val="87500"/>
              <a:buFontTx/>
              <a:buChar char="•"/>
              <a:tabLst>
                <a:tab pos="110793" algn="l"/>
              </a:tabLst>
            </a:pPr>
            <a:r>
              <a:rPr sz="1600" spc="-7">
                <a:solidFill>
                  <a:srgbClr val="413C38"/>
                </a:solidFill>
                <a:latin typeface="Arial"/>
              </a:rPr>
              <a:t>über 2</a:t>
            </a:r>
            <a:r>
              <a:rPr lang="de-DE" sz="1600" spc="-7">
                <a:solidFill>
                  <a:srgbClr val="413C38"/>
                </a:solidFill>
                <a:latin typeface="Arial"/>
              </a:rPr>
              <a:t>6</a:t>
            </a:r>
            <a:r>
              <a:rPr sz="1600" spc="-7">
                <a:solidFill>
                  <a:srgbClr val="413C38"/>
                </a:solidFill>
                <a:latin typeface="Arial"/>
              </a:rPr>
              <a:t>0.000 ÖkostromkundInnen</a:t>
            </a:r>
          </a:p>
          <a:p>
            <a:pPr marL="110385" indent="-102239" defTabSz="609585">
              <a:spcBef>
                <a:spcPts val="411"/>
              </a:spcBef>
              <a:buSzPct val="87500"/>
              <a:buFontTx/>
              <a:buChar char="•"/>
              <a:tabLst>
                <a:tab pos="110793" algn="l"/>
              </a:tabLst>
            </a:pPr>
            <a:r>
              <a:rPr lang="de-DE" sz="1600" spc="-7">
                <a:solidFill>
                  <a:srgbClr val="413C38"/>
                </a:solidFill>
                <a:latin typeface="Arial"/>
              </a:rPr>
              <a:t>2</a:t>
            </a:r>
            <a:r>
              <a:rPr sz="1600" spc="-7">
                <a:solidFill>
                  <a:srgbClr val="413C38"/>
                </a:solidFill>
                <a:latin typeface="Arial"/>
              </a:rPr>
              <a:t>5.000 BiogaskundInnen</a:t>
            </a:r>
          </a:p>
          <a:p>
            <a:pPr marL="110385" indent="-102239" defTabSz="609585">
              <a:spcBef>
                <a:spcPts val="411"/>
              </a:spcBef>
              <a:buSzPct val="87500"/>
              <a:buFontTx/>
              <a:buChar char="•"/>
              <a:tabLst>
                <a:tab pos="110793" algn="l"/>
              </a:tabLst>
            </a:pPr>
            <a:r>
              <a:rPr sz="1600" spc="-7">
                <a:solidFill>
                  <a:srgbClr val="413C38"/>
                </a:solidFill>
                <a:latin typeface="Arial"/>
              </a:rPr>
              <a:t>ca. </a:t>
            </a:r>
            <a:r>
              <a:rPr lang="de-DE" sz="1600" spc="-7">
                <a:solidFill>
                  <a:srgbClr val="413C38"/>
                </a:solidFill>
                <a:latin typeface="Arial"/>
              </a:rPr>
              <a:t>300</a:t>
            </a:r>
            <a:r>
              <a:rPr sz="1600" spc="-7">
                <a:solidFill>
                  <a:srgbClr val="413C38"/>
                </a:solidFill>
                <a:latin typeface="Arial"/>
              </a:rPr>
              <a:t> Mio. Euro Umsatz</a:t>
            </a:r>
          </a:p>
          <a:p>
            <a:pPr marL="110385" indent="-102239" defTabSz="609585">
              <a:spcBef>
                <a:spcPts val="411"/>
              </a:spcBef>
              <a:buSzPct val="87500"/>
              <a:buFontTx/>
              <a:buChar char="•"/>
              <a:tabLst>
                <a:tab pos="110793" algn="l"/>
              </a:tabLst>
            </a:pPr>
            <a:r>
              <a:rPr sz="1600" spc="-7">
                <a:solidFill>
                  <a:srgbClr val="413C38"/>
                </a:solidFill>
                <a:latin typeface="Arial"/>
              </a:rPr>
              <a:t>rund 900 Mio. kWh Ökostrom</a:t>
            </a:r>
          </a:p>
          <a:p>
            <a:pPr defTabSz="609585">
              <a:buClr>
                <a:srgbClr val="413C38"/>
              </a:buClr>
              <a:buFont typeface="MetaOT-Norm"/>
              <a:buChar char="•"/>
            </a:pPr>
            <a:endParaRPr sz="1600">
              <a:solidFill>
                <a:srgbClr val="B5B5B5"/>
              </a:solidFill>
              <a:latin typeface="Arial"/>
              <a:cs typeface="Meta Offc"/>
            </a:endParaRPr>
          </a:p>
          <a:p>
            <a:pPr marL="8146" defTabSz="609585"/>
            <a:endParaRPr sz="1600" b="1">
              <a:solidFill>
                <a:srgbClr val="B5B5B5"/>
              </a:solidFill>
              <a:latin typeface="Arial"/>
              <a:cs typeface="MetaOT-Norm"/>
            </a:endParaRPr>
          </a:p>
          <a:p>
            <a:pPr marL="110385" indent="-102239" defTabSz="609585">
              <a:spcBef>
                <a:spcPts val="561"/>
              </a:spcBef>
              <a:buSzPct val="87500"/>
              <a:buFontTx/>
              <a:buChar char="•"/>
              <a:tabLst>
                <a:tab pos="110793" algn="l"/>
              </a:tabLst>
            </a:pPr>
            <a:r>
              <a:rPr sz="1600" spc="-7">
                <a:solidFill>
                  <a:srgbClr val="413C38"/>
                </a:solidFill>
                <a:latin typeface="Arial"/>
              </a:rPr>
              <a:t>B.A.U.M. - Umweltpreis für Dr. Thomas E. Banning</a:t>
            </a:r>
          </a:p>
          <a:p>
            <a:pPr marL="110385" indent="-102239" defTabSz="609585">
              <a:spcBef>
                <a:spcPts val="240"/>
              </a:spcBef>
              <a:buSzPct val="87500"/>
              <a:buFontTx/>
              <a:buChar char="•"/>
              <a:tabLst>
                <a:tab pos="110793" algn="l"/>
              </a:tabLst>
            </a:pPr>
            <a:r>
              <a:rPr sz="1600" spc="-7">
                <a:solidFill>
                  <a:srgbClr val="413C38"/>
                </a:solidFill>
                <a:latin typeface="Arial"/>
              </a:rPr>
              <a:t>Deutscher Nachhaltigkeitspreis 2014, Top 3</a:t>
            </a:r>
          </a:p>
          <a:p>
            <a:pPr marL="110385" indent="-102239" defTabSz="609585">
              <a:spcBef>
                <a:spcPts val="240"/>
              </a:spcBef>
              <a:buSzPct val="87500"/>
              <a:buFontTx/>
              <a:buChar char="•"/>
              <a:tabLst>
                <a:tab pos="110793" algn="l"/>
              </a:tabLst>
            </a:pPr>
            <a:r>
              <a:rPr sz="1600" spc="-7">
                <a:solidFill>
                  <a:srgbClr val="413C38"/>
                </a:solidFill>
                <a:latin typeface="Arial"/>
              </a:rPr>
              <a:t>Lammsbräu Nachhaltigkeitspreis 2014</a:t>
            </a:r>
          </a:p>
          <a:p>
            <a:pPr marL="110385" indent="-102239" defTabSz="609585">
              <a:spcBef>
                <a:spcPts val="240"/>
              </a:spcBef>
              <a:buSzPct val="87500"/>
              <a:buFontTx/>
              <a:buChar char="•"/>
              <a:tabLst>
                <a:tab pos="110793" algn="l"/>
              </a:tabLst>
            </a:pPr>
            <a:r>
              <a:rPr sz="1600" spc="-7">
                <a:solidFill>
                  <a:srgbClr val="413C38"/>
                </a:solidFill>
                <a:latin typeface="Arial"/>
              </a:rPr>
              <a:t>Europäischer Solarpreis 2013</a:t>
            </a:r>
          </a:p>
          <a:p>
            <a:pPr marL="110385" indent="-102239" defTabSz="609585">
              <a:spcBef>
                <a:spcPts val="240"/>
              </a:spcBef>
              <a:buSzPct val="87500"/>
              <a:buFontTx/>
              <a:buChar char="•"/>
              <a:tabLst>
                <a:tab pos="110793" algn="l"/>
              </a:tabLst>
            </a:pPr>
            <a:r>
              <a:rPr sz="1600" spc="-7">
                <a:solidFill>
                  <a:srgbClr val="413C38"/>
                </a:solidFill>
                <a:latin typeface="Arial"/>
              </a:rPr>
              <a:t>Energy Award für Dr. Thomas E. Banning 2013</a:t>
            </a:r>
          </a:p>
          <a:p>
            <a:pPr marL="110385" indent="-102239" defTabSz="609585">
              <a:spcBef>
                <a:spcPts val="240"/>
              </a:spcBef>
              <a:buSzPct val="87500"/>
              <a:buFontTx/>
              <a:buChar char="•"/>
              <a:tabLst>
                <a:tab pos="110793" algn="l"/>
              </a:tabLst>
            </a:pPr>
            <a:r>
              <a:rPr sz="1600" spc="-7">
                <a:solidFill>
                  <a:srgbClr val="413C38"/>
                </a:solidFill>
                <a:latin typeface="Arial"/>
              </a:rPr>
              <a:t>Deutscher Solarpreis 1999</a:t>
            </a:r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id="{D5868761-039C-4737-B2A9-9619456C74FD}"/>
              </a:ext>
            </a:extLst>
          </p:cNvPr>
          <p:cNvSpPr txBox="1"/>
          <p:nvPr/>
        </p:nvSpPr>
        <p:spPr>
          <a:xfrm>
            <a:off x="4202001" y="3078973"/>
            <a:ext cx="1624660" cy="141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lang="de-DE" sz="3733">
                <a:solidFill>
                  <a:srgbClr val="4F803C"/>
                </a:solidFill>
                <a:latin typeface="Arial"/>
                <a:cs typeface="Meta Offc"/>
              </a:rPr>
              <a:t>&gt;4</a:t>
            </a:r>
            <a:r>
              <a:rPr sz="3733">
                <a:solidFill>
                  <a:srgbClr val="4F803C"/>
                </a:solidFill>
                <a:latin typeface="Arial"/>
                <a:cs typeface="Meta Offc"/>
              </a:rPr>
              <a:t>0</a:t>
            </a:r>
            <a:endParaRPr sz="3733">
              <a:solidFill>
                <a:srgbClr val="B5B5B5"/>
              </a:solidFill>
              <a:latin typeface="Arial"/>
              <a:cs typeface="Meta Offc"/>
            </a:endParaRPr>
          </a:p>
          <a:p>
            <a:pPr marL="8146" marR="3259" defTabSz="609585">
              <a:lnSpc>
                <a:spcPct val="75400"/>
              </a:lnSpc>
              <a:spcBef>
                <a:spcPts val="799"/>
              </a:spcBef>
            </a:pPr>
            <a:r>
              <a:rPr sz="2133">
                <a:solidFill>
                  <a:srgbClr val="4F803C"/>
                </a:solidFill>
                <a:latin typeface="Arial"/>
                <a:cs typeface="MetaOT-Norm"/>
              </a:rPr>
              <a:t>Mieter-  strom-  projekte</a:t>
            </a:r>
            <a:endParaRPr sz="2133">
              <a:solidFill>
                <a:srgbClr val="B5B5B5"/>
              </a:solidFill>
              <a:latin typeface="Arial"/>
              <a:cs typeface="MetaOT-Norm"/>
            </a:endParaRPr>
          </a:p>
        </p:txBody>
      </p:sp>
      <p:sp>
        <p:nvSpPr>
          <p:cNvPr id="10" name="object 34">
            <a:extLst>
              <a:ext uri="{FF2B5EF4-FFF2-40B4-BE49-F238E27FC236}">
                <a16:creationId xmlns:a16="http://schemas.microsoft.com/office/drawing/2014/main" id="{A61CFF38-6411-4337-B862-AC897BDB5274}"/>
              </a:ext>
            </a:extLst>
          </p:cNvPr>
          <p:cNvSpPr txBox="1"/>
          <p:nvPr/>
        </p:nvSpPr>
        <p:spPr>
          <a:xfrm>
            <a:off x="4245285" y="1298668"/>
            <a:ext cx="1174084" cy="118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lang="de-DE" sz="3733">
                <a:solidFill>
                  <a:srgbClr val="4F803C"/>
                </a:solidFill>
                <a:latin typeface="Arial"/>
                <a:cs typeface="Meta Offc"/>
              </a:rPr>
              <a:t>20</a:t>
            </a:r>
            <a:endParaRPr sz="3733">
              <a:solidFill>
                <a:srgbClr val="B5B5B5"/>
              </a:solidFill>
              <a:latin typeface="Arial"/>
              <a:cs typeface="Meta Offc"/>
            </a:endParaRPr>
          </a:p>
          <a:p>
            <a:pPr marL="8146" marR="3259" defTabSz="609585">
              <a:lnSpc>
                <a:spcPct val="79900"/>
              </a:lnSpc>
              <a:spcBef>
                <a:spcPts val="673"/>
              </a:spcBef>
            </a:pPr>
            <a:r>
              <a:rPr sz="2133">
                <a:solidFill>
                  <a:srgbClr val="4F803C"/>
                </a:solidFill>
                <a:latin typeface="Arial"/>
                <a:cs typeface="MetaOT-Norm"/>
              </a:rPr>
              <a:t>Wärme-  projekte</a:t>
            </a:r>
            <a:endParaRPr sz="2133">
              <a:solidFill>
                <a:srgbClr val="B5B5B5"/>
              </a:solidFill>
              <a:latin typeface="Arial"/>
              <a:cs typeface="MetaOT-Norm"/>
            </a:endParaRPr>
          </a:p>
        </p:txBody>
      </p:sp>
      <p:sp>
        <p:nvSpPr>
          <p:cNvPr id="11" name="object 44">
            <a:extLst>
              <a:ext uri="{FF2B5EF4-FFF2-40B4-BE49-F238E27FC236}">
                <a16:creationId xmlns:a16="http://schemas.microsoft.com/office/drawing/2014/main" id="{D8D273B3-FC1F-49A7-9BF4-3532CD4F78B3}"/>
              </a:ext>
            </a:extLst>
          </p:cNvPr>
          <p:cNvSpPr txBox="1"/>
          <p:nvPr/>
        </p:nvSpPr>
        <p:spPr>
          <a:xfrm>
            <a:off x="8580979" y="2820306"/>
            <a:ext cx="532781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sz="933" spc="7">
                <a:solidFill>
                  <a:srgbClr val="FFFFFF"/>
                </a:solidFill>
                <a:latin typeface="MetaOT-Norm"/>
                <a:cs typeface="MetaOT-Norm"/>
              </a:rPr>
              <a:t>Berlin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12" name="object 45">
            <a:extLst>
              <a:ext uri="{FF2B5EF4-FFF2-40B4-BE49-F238E27FC236}">
                <a16:creationId xmlns:a16="http://schemas.microsoft.com/office/drawing/2014/main" id="{17BF98F0-A73F-4BC7-920F-6FCC10D93E99}"/>
              </a:ext>
            </a:extLst>
          </p:cNvPr>
          <p:cNvSpPr txBox="1"/>
          <p:nvPr/>
        </p:nvSpPr>
        <p:spPr>
          <a:xfrm>
            <a:off x="8597215" y="3396845"/>
            <a:ext cx="777975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sz="933" spc="7">
                <a:solidFill>
                  <a:srgbClr val="FFFFFF"/>
                </a:solidFill>
                <a:latin typeface="MetaOT-Norm"/>
                <a:cs typeface="MetaOT-Norm"/>
              </a:rPr>
              <a:t>Senftenberg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13" name="object 46">
            <a:extLst>
              <a:ext uri="{FF2B5EF4-FFF2-40B4-BE49-F238E27FC236}">
                <a16:creationId xmlns:a16="http://schemas.microsoft.com/office/drawing/2014/main" id="{14DD725A-AEC4-4622-BF7A-73639D1809C9}"/>
              </a:ext>
            </a:extLst>
          </p:cNvPr>
          <p:cNvSpPr txBox="1"/>
          <p:nvPr/>
        </p:nvSpPr>
        <p:spPr>
          <a:xfrm>
            <a:off x="7842541" y="4782980"/>
            <a:ext cx="649312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lang="de-DE" sz="933" spc="-13">
                <a:solidFill>
                  <a:srgbClr val="FFFFFF"/>
                </a:solidFill>
                <a:latin typeface="MetaOT-Norm"/>
                <a:cs typeface="MetaOT-Norm"/>
              </a:rPr>
              <a:t>Eggolsheim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14" name="object 47">
            <a:extLst>
              <a:ext uri="{FF2B5EF4-FFF2-40B4-BE49-F238E27FC236}">
                <a16:creationId xmlns:a16="http://schemas.microsoft.com/office/drawing/2014/main" id="{1A285D6D-E247-4DB0-B51B-3AB9F958D5B0}"/>
              </a:ext>
            </a:extLst>
          </p:cNvPr>
          <p:cNvSpPr txBox="1"/>
          <p:nvPr/>
        </p:nvSpPr>
        <p:spPr>
          <a:xfrm>
            <a:off x="6689595" y="2467089"/>
            <a:ext cx="706372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sz="933" spc="3">
                <a:solidFill>
                  <a:srgbClr val="FFFFFF"/>
                </a:solidFill>
                <a:latin typeface="MetaOT-Norm"/>
                <a:cs typeface="MetaOT-Norm"/>
              </a:rPr>
              <a:t>Oldenburg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15" name="object 48">
            <a:extLst>
              <a:ext uri="{FF2B5EF4-FFF2-40B4-BE49-F238E27FC236}">
                <a16:creationId xmlns:a16="http://schemas.microsoft.com/office/drawing/2014/main" id="{ADDEC43B-B800-47BB-B84F-2F94380871DB}"/>
              </a:ext>
            </a:extLst>
          </p:cNvPr>
          <p:cNvSpPr txBox="1"/>
          <p:nvPr/>
        </p:nvSpPr>
        <p:spPr>
          <a:xfrm>
            <a:off x="6170486" y="3676533"/>
            <a:ext cx="66151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sz="933" spc="7">
                <a:solidFill>
                  <a:srgbClr val="FFFFFF"/>
                </a:solidFill>
                <a:latin typeface="MetaOT-Norm"/>
                <a:cs typeface="MetaOT-Norm"/>
              </a:rPr>
              <a:t>Düsseldorf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16" name="object 49">
            <a:extLst>
              <a:ext uri="{FF2B5EF4-FFF2-40B4-BE49-F238E27FC236}">
                <a16:creationId xmlns:a16="http://schemas.microsoft.com/office/drawing/2014/main" id="{E9FE8A26-AE7B-4BE4-B09A-04D0883BFC23}"/>
              </a:ext>
            </a:extLst>
          </p:cNvPr>
          <p:cNvSpPr txBox="1"/>
          <p:nvPr/>
        </p:nvSpPr>
        <p:spPr>
          <a:xfrm>
            <a:off x="6231881" y="3863574"/>
            <a:ext cx="425012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sz="933" spc="-9">
                <a:solidFill>
                  <a:srgbClr val="FFFFFF"/>
                </a:solidFill>
                <a:latin typeface="MetaOT-Norm"/>
                <a:cs typeface="MetaOT-Norm"/>
              </a:rPr>
              <a:t>K</a:t>
            </a:r>
            <a:r>
              <a:rPr sz="933" spc="3">
                <a:solidFill>
                  <a:srgbClr val="FFFFFF"/>
                </a:solidFill>
                <a:latin typeface="MetaOT-Norm"/>
                <a:cs typeface="MetaOT-Norm"/>
              </a:rPr>
              <a:t>ö</a:t>
            </a:r>
            <a:r>
              <a:rPr sz="933" spc="7">
                <a:solidFill>
                  <a:srgbClr val="FFFFFF"/>
                </a:solidFill>
                <a:latin typeface="MetaOT-Norm"/>
                <a:cs typeface="MetaOT-Norm"/>
              </a:rPr>
              <a:t>ln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17" name="object 50">
            <a:extLst>
              <a:ext uri="{FF2B5EF4-FFF2-40B4-BE49-F238E27FC236}">
                <a16:creationId xmlns:a16="http://schemas.microsoft.com/office/drawing/2014/main" id="{D575B9E4-6BAA-4726-8173-DC9974CC9777}"/>
              </a:ext>
            </a:extLst>
          </p:cNvPr>
          <p:cNvSpPr txBox="1"/>
          <p:nvPr/>
        </p:nvSpPr>
        <p:spPr>
          <a:xfrm>
            <a:off x="6800955" y="5386961"/>
            <a:ext cx="53161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sz="933" spc="9">
                <a:solidFill>
                  <a:srgbClr val="FFFFFF"/>
                </a:solidFill>
                <a:latin typeface="MetaOT-Norm"/>
                <a:cs typeface="MetaOT-Norm"/>
              </a:rPr>
              <a:t>Bru</a:t>
            </a:r>
            <a:r>
              <a:rPr sz="933" spc="3">
                <a:solidFill>
                  <a:srgbClr val="FFFFFF"/>
                </a:solidFill>
                <a:latin typeface="MetaOT-Norm"/>
                <a:cs typeface="MetaOT-Norm"/>
              </a:rPr>
              <a:t>c</a:t>
            </a:r>
            <a:r>
              <a:rPr sz="933" spc="9">
                <a:solidFill>
                  <a:srgbClr val="FFFFFF"/>
                </a:solidFill>
                <a:latin typeface="MetaOT-Norm"/>
                <a:cs typeface="MetaOT-Norm"/>
              </a:rPr>
              <a:t>h</a:t>
            </a:r>
            <a:r>
              <a:rPr sz="933" spc="-7">
                <a:solidFill>
                  <a:srgbClr val="FFFFFF"/>
                </a:solidFill>
                <a:latin typeface="MetaOT-Norm"/>
                <a:cs typeface="MetaOT-Norm"/>
              </a:rPr>
              <a:t>s</a:t>
            </a:r>
            <a:r>
              <a:rPr sz="933" spc="7">
                <a:solidFill>
                  <a:srgbClr val="FFFFFF"/>
                </a:solidFill>
                <a:latin typeface="MetaOT-Norm"/>
                <a:cs typeface="MetaOT-Norm"/>
              </a:rPr>
              <a:t>al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18" name="object 51">
            <a:extLst>
              <a:ext uri="{FF2B5EF4-FFF2-40B4-BE49-F238E27FC236}">
                <a16:creationId xmlns:a16="http://schemas.microsoft.com/office/drawing/2014/main" id="{CC886E08-6D96-4DAD-8DF1-71A86D7FBB2D}"/>
              </a:ext>
            </a:extLst>
          </p:cNvPr>
          <p:cNvSpPr txBox="1"/>
          <p:nvPr/>
        </p:nvSpPr>
        <p:spPr>
          <a:xfrm>
            <a:off x="8579004" y="3740856"/>
            <a:ext cx="512000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sz="933" spc="13">
                <a:solidFill>
                  <a:srgbClr val="FFFFFF"/>
                </a:solidFill>
                <a:latin typeface="MetaOT-Norm"/>
                <a:cs typeface="MetaOT-Norm"/>
              </a:rPr>
              <a:t>D</a:t>
            </a:r>
            <a:r>
              <a:rPr sz="933">
                <a:solidFill>
                  <a:srgbClr val="FFFFFF"/>
                </a:solidFill>
                <a:latin typeface="MetaOT-Norm"/>
                <a:cs typeface="MetaOT-Norm"/>
              </a:rPr>
              <a:t>re</a:t>
            </a:r>
            <a:r>
              <a:rPr sz="933" spc="9">
                <a:solidFill>
                  <a:srgbClr val="FFFFFF"/>
                </a:solidFill>
                <a:latin typeface="MetaOT-Norm"/>
                <a:cs typeface="MetaOT-Norm"/>
              </a:rPr>
              <a:t>sden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19" name="object 52">
            <a:extLst>
              <a:ext uri="{FF2B5EF4-FFF2-40B4-BE49-F238E27FC236}">
                <a16:creationId xmlns:a16="http://schemas.microsoft.com/office/drawing/2014/main" id="{FBF94552-253D-4C86-B32D-7BB12A749D55}"/>
              </a:ext>
            </a:extLst>
          </p:cNvPr>
          <p:cNvSpPr txBox="1"/>
          <p:nvPr/>
        </p:nvSpPr>
        <p:spPr>
          <a:xfrm>
            <a:off x="6427477" y="3472621"/>
            <a:ext cx="549137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sz="933" spc="3">
                <a:solidFill>
                  <a:srgbClr val="FFFFFF"/>
                </a:solidFill>
                <a:latin typeface="MetaOT-Norm"/>
                <a:cs typeface="MetaOT-Norm"/>
              </a:rPr>
              <a:t>Bo</a:t>
            </a:r>
            <a:r>
              <a:rPr sz="933">
                <a:solidFill>
                  <a:srgbClr val="FFFFFF"/>
                </a:solidFill>
                <a:latin typeface="MetaOT-Norm"/>
                <a:cs typeface="MetaOT-Norm"/>
              </a:rPr>
              <a:t>c</a:t>
            </a:r>
            <a:r>
              <a:rPr sz="933" spc="3">
                <a:solidFill>
                  <a:srgbClr val="FFFFFF"/>
                </a:solidFill>
                <a:latin typeface="MetaOT-Norm"/>
                <a:cs typeface="MetaOT-Norm"/>
              </a:rPr>
              <a:t>h</a:t>
            </a:r>
            <a:r>
              <a:rPr sz="933" spc="-7">
                <a:solidFill>
                  <a:srgbClr val="FFFFFF"/>
                </a:solidFill>
                <a:latin typeface="MetaOT-Norm"/>
                <a:cs typeface="MetaOT-Norm"/>
              </a:rPr>
              <a:t>u</a:t>
            </a:r>
            <a:r>
              <a:rPr sz="933" spc="16">
                <a:solidFill>
                  <a:srgbClr val="FFFFFF"/>
                </a:solidFill>
                <a:latin typeface="MetaOT-Norm"/>
                <a:cs typeface="MetaOT-Norm"/>
              </a:rPr>
              <a:t>m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20" name="object 53">
            <a:extLst>
              <a:ext uri="{FF2B5EF4-FFF2-40B4-BE49-F238E27FC236}">
                <a16:creationId xmlns:a16="http://schemas.microsoft.com/office/drawing/2014/main" id="{B9EF6CAA-B42B-4272-A1E4-472594BD5102}"/>
              </a:ext>
            </a:extLst>
          </p:cNvPr>
          <p:cNvSpPr txBox="1"/>
          <p:nvPr/>
        </p:nvSpPr>
        <p:spPr>
          <a:xfrm>
            <a:off x="7845527" y="4059052"/>
            <a:ext cx="372219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sz="933" spc="9">
                <a:solidFill>
                  <a:srgbClr val="FFFFFF"/>
                </a:solidFill>
                <a:latin typeface="MetaOT-Norm"/>
                <a:cs typeface="MetaOT-Norm"/>
              </a:rPr>
              <a:t>E</a:t>
            </a:r>
            <a:r>
              <a:rPr sz="933" spc="13">
                <a:solidFill>
                  <a:srgbClr val="FFFFFF"/>
                </a:solidFill>
                <a:latin typeface="MetaOT-Norm"/>
                <a:cs typeface="MetaOT-Norm"/>
              </a:rPr>
              <a:t>r</a:t>
            </a:r>
            <a:r>
              <a:rPr sz="933">
                <a:solidFill>
                  <a:srgbClr val="FFFFFF"/>
                </a:solidFill>
                <a:latin typeface="MetaOT-Norm"/>
                <a:cs typeface="MetaOT-Norm"/>
              </a:rPr>
              <a:t>fu</a:t>
            </a:r>
            <a:r>
              <a:rPr sz="933" spc="16">
                <a:solidFill>
                  <a:srgbClr val="FFFFFF"/>
                </a:solidFill>
                <a:latin typeface="MetaOT-Norm"/>
                <a:cs typeface="MetaOT-Norm"/>
              </a:rPr>
              <a:t>r</a:t>
            </a:r>
            <a:r>
              <a:rPr sz="933" spc="7">
                <a:solidFill>
                  <a:srgbClr val="FFFFFF"/>
                </a:solidFill>
                <a:latin typeface="MetaOT-Norm"/>
                <a:cs typeface="MetaOT-Norm"/>
              </a:rPr>
              <a:t>t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21" name="object 54">
            <a:extLst>
              <a:ext uri="{FF2B5EF4-FFF2-40B4-BE49-F238E27FC236}">
                <a16:creationId xmlns:a16="http://schemas.microsoft.com/office/drawing/2014/main" id="{47F7CF4F-37FE-4791-898C-0075B6C56A81}"/>
              </a:ext>
            </a:extLst>
          </p:cNvPr>
          <p:cNvSpPr txBox="1"/>
          <p:nvPr/>
        </p:nvSpPr>
        <p:spPr>
          <a:xfrm>
            <a:off x="6391963" y="2957537"/>
            <a:ext cx="699816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sz="933" spc="-13">
                <a:solidFill>
                  <a:srgbClr val="FFFFFF"/>
                </a:solidFill>
                <a:latin typeface="MetaOT-Norm"/>
                <a:cs typeface="MetaOT-Norm"/>
              </a:rPr>
              <a:t>W</a:t>
            </a:r>
            <a:r>
              <a:rPr sz="933" spc="9">
                <a:solidFill>
                  <a:srgbClr val="FFFFFF"/>
                </a:solidFill>
                <a:latin typeface="MetaOT-Norm"/>
                <a:cs typeface="MetaOT-Norm"/>
              </a:rPr>
              <a:t>a</a:t>
            </a:r>
            <a:r>
              <a:rPr sz="933" spc="-7">
                <a:solidFill>
                  <a:srgbClr val="FFFFFF"/>
                </a:solidFill>
                <a:latin typeface="MetaOT-Norm"/>
                <a:cs typeface="MetaOT-Norm"/>
              </a:rPr>
              <a:t>l</a:t>
            </a:r>
            <a:r>
              <a:rPr sz="933" spc="7">
                <a:solidFill>
                  <a:srgbClr val="FFFFFF"/>
                </a:solidFill>
                <a:latin typeface="MetaOT-Norm"/>
                <a:cs typeface="MetaOT-Norm"/>
              </a:rPr>
              <a:t>le</a:t>
            </a:r>
            <a:r>
              <a:rPr sz="933">
                <a:solidFill>
                  <a:srgbClr val="FFFFFF"/>
                </a:solidFill>
                <a:latin typeface="MetaOT-Norm"/>
                <a:cs typeface="MetaOT-Norm"/>
              </a:rPr>
              <a:t>n</a:t>
            </a:r>
            <a:r>
              <a:rPr sz="933" spc="9">
                <a:solidFill>
                  <a:srgbClr val="FFFFFF"/>
                </a:solidFill>
                <a:latin typeface="MetaOT-Norm"/>
                <a:cs typeface="MetaOT-Norm"/>
              </a:rPr>
              <a:t>ho</a:t>
            </a:r>
            <a:r>
              <a:rPr sz="933">
                <a:solidFill>
                  <a:srgbClr val="FFFFFF"/>
                </a:solidFill>
                <a:latin typeface="MetaOT-Norm"/>
                <a:cs typeface="MetaOT-Norm"/>
              </a:rPr>
              <a:t>rs</a:t>
            </a:r>
            <a:r>
              <a:rPr sz="933" spc="7">
                <a:solidFill>
                  <a:srgbClr val="FFFFFF"/>
                </a:solidFill>
                <a:latin typeface="MetaOT-Norm"/>
                <a:cs typeface="MetaOT-Norm"/>
              </a:rPr>
              <a:t>t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22" name="object 55">
            <a:extLst>
              <a:ext uri="{FF2B5EF4-FFF2-40B4-BE49-F238E27FC236}">
                <a16:creationId xmlns:a16="http://schemas.microsoft.com/office/drawing/2014/main" id="{D26275ED-F4AD-4B39-A947-D5849248F855}"/>
              </a:ext>
            </a:extLst>
          </p:cNvPr>
          <p:cNvSpPr txBox="1"/>
          <p:nvPr/>
        </p:nvSpPr>
        <p:spPr>
          <a:xfrm>
            <a:off x="7275034" y="1876024"/>
            <a:ext cx="54587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sz="933" spc="9">
                <a:solidFill>
                  <a:srgbClr val="FFFFFF"/>
                </a:solidFill>
                <a:latin typeface="MetaOT-Norm"/>
                <a:cs typeface="MetaOT-Norm"/>
              </a:rPr>
              <a:t>Ha</a:t>
            </a:r>
            <a:r>
              <a:rPr sz="933" spc="7">
                <a:solidFill>
                  <a:srgbClr val="FFFFFF"/>
                </a:solidFill>
                <a:latin typeface="MetaOT-Norm"/>
                <a:cs typeface="MetaOT-Norm"/>
              </a:rPr>
              <a:t>m</a:t>
            </a:r>
            <a:r>
              <a:rPr sz="933" spc="3">
                <a:solidFill>
                  <a:srgbClr val="FFFFFF"/>
                </a:solidFill>
                <a:latin typeface="MetaOT-Norm"/>
                <a:cs typeface="MetaOT-Norm"/>
              </a:rPr>
              <a:t>b</a:t>
            </a:r>
            <a:r>
              <a:rPr sz="933">
                <a:solidFill>
                  <a:srgbClr val="FFFFFF"/>
                </a:solidFill>
                <a:latin typeface="MetaOT-Norm"/>
                <a:cs typeface="MetaOT-Norm"/>
              </a:rPr>
              <a:t>ur</a:t>
            </a:r>
            <a:r>
              <a:rPr sz="933" spc="9">
                <a:solidFill>
                  <a:srgbClr val="FFFFFF"/>
                </a:solidFill>
                <a:latin typeface="MetaOT-Norm"/>
                <a:cs typeface="MetaOT-Norm"/>
              </a:rPr>
              <a:t>g</a:t>
            </a:r>
            <a:endParaRPr sz="933">
              <a:solidFill>
                <a:srgbClr val="B5B5B5"/>
              </a:solidFill>
              <a:latin typeface="MetaOT-Norm"/>
              <a:cs typeface="MetaOT-Norm"/>
            </a:endParaRPr>
          </a:p>
        </p:txBody>
      </p:sp>
      <p:sp>
        <p:nvSpPr>
          <p:cNvPr id="23" name="object 63">
            <a:extLst>
              <a:ext uri="{FF2B5EF4-FFF2-40B4-BE49-F238E27FC236}">
                <a16:creationId xmlns:a16="http://schemas.microsoft.com/office/drawing/2014/main" id="{6377E78A-5E2D-4D46-9591-E21A6B531AC8}"/>
              </a:ext>
            </a:extLst>
          </p:cNvPr>
          <p:cNvSpPr/>
          <p:nvPr/>
        </p:nvSpPr>
        <p:spPr>
          <a:xfrm>
            <a:off x="7894425" y="3883433"/>
            <a:ext cx="159048" cy="158953"/>
          </a:xfrm>
          <a:custGeom>
            <a:avLst/>
            <a:gdLst/>
            <a:ahLst/>
            <a:cxnLst/>
            <a:rect l="l" t="t" r="r" b="b"/>
            <a:pathLst>
              <a:path w="366395" h="366395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24" name="object 64">
            <a:extLst>
              <a:ext uri="{FF2B5EF4-FFF2-40B4-BE49-F238E27FC236}">
                <a16:creationId xmlns:a16="http://schemas.microsoft.com/office/drawing/2014/main" id="{BCE31EC4-DB34-480D-9DD3-805A94BF2E38}"/>
              </a:ext>
            </a:extLst>
          </p:cNvPr>
          <p:cNvSpPr/>
          <p:nvPr/>
        </p:nvSpPr>
        <p:spPr>
          <a:xfrm>
            <a:off x="5988340" y="3843487"/>
            <a:ext cx="166221" cy="166123"/>
          </a:xfrm>
          <a:custGeom>
            <a:avLst/>
            <a:gdLst/>
            <a:ahLst/>
            <a:cxnLst/>
            <a:rect l="l" t="t" r="r" b="b"/>
            <a:pathLst>
              <a:path w="366395" h="366395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25" name="object 65">
            <a:extLst>
              <a:ext uri="{FF2B5EF4-FFF2-40B4-BE49-F238E27FC236}">
                <a16:creationId xmlns:a16="http://schemas.microsoft.com/office/drawing/2014/main" id="{0621ECB1-B37D-49B8-9590-023DB02E06E2}"/>
              </a:ext>
            </a:extLst>
          </p:cNvPr>
          <p:cNvSpPr/>
          <p:nvPr/>
        </p:nvSpPr>
        <p:spPr>
          <a:xfrm>
            <a:off x="5938490" y="3642317"/>
            <a:ext cx="166221" cy="166123"/>
          </a:xfrm>
          <a:custGeom>
            <a:avLst/>
            <a:gdLst/>
            <a:ahLst/>
            <a:cxnLst/>
            <a:rect l="l" t="t" r="r" b="b"/>
            <a:pathLst>
              <a:path w="366395" h="366395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26" name="object 66">
            <a:extLst>
              <a:ext uri="{FF2B5EF4-FFF2-40B4-BE49-F238E27FC236}">
                <a16:creationId xmlns:a16="http://schemas.microsoft.com/office/drawing/2014/main" id="{AA0D62FD-59A7-4CD1-909D-0CCD53516932}"/>
              </a:ext>
            </a:extLst>
          </p:cNvPr>
          <p:cNvSpPr/>
          <p:nvPr/>
        </p:nvSpPr>
        <p:spPr>
          <a:xfrm>
            <a:off x="6182983" y="3424656"/>
            <a:ext cx="159048" cy="158953"/>
          </a:xfrm>
          <a:custGeom>
            <a:avLst/>
            <a:gdLst/>
            <a:ahLst/>
            <a:cxnLst/>
            <a:rect l="l" t="t" r="r" b="b"/>
            <a:pathLst>
              <a:path w="366395" h="366395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27" name="object 67">
            <a:extLst>
              <a:ext uri="{FF2B5EF4-FFF2-40B4-BE49-F238E27FC236}">
                <a16:creationId xmlns:a16="http://schemas.microsoft.com/office/drawing/2014/main" id="{7BEB0736-3FB8-4DA3-81DA-EC027E59F907}"/>
              </a:ext>
            </a:extLst>
          </p:cNvPr>
          <p:cNvSpPr/>
          <p:nvPr/>
        </p:nvSpPr>
        <p:spPr>
          <a:xfrm>
            <a:off x="6589439" y="2784591"/>
            <a:ext cx="159048" cy="158955"/>
          </a:xfrm>
          <a:custGeom>
            <a:avLst/>
            <a:gdLst/>
            <a:ahLst/>
            <a:cxnLst/>
            <a:rect l="l" t="t" r="r" b="b"/>
            <a:pathLst>
              <a:path w="366395" h="366395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265490A4-A7B1-48E0-9337-330BB2B0224E}"/>
              </a:ext>
            </a:extLst>
          </p:cNvPr>
          <p:cNvSpPr/>
          <p:nvPr/>
        </p:nvSpPr>
        <p:spPr>
          <a:xfrm>
            <a:off x="6889941" y="2264773"/>
            <a:ext cx="159048" cy="144503"/>
          </a:xfrm>
          <a:custGeom>
            <a:avLst/>
            <a:gdLst/>
            <a:ahLst/>
            <a:cxnLst/>
            <a:rect l="l" t="t" r="r" b="b"/>
            <a:pathLst>
              <a:path w="366395" h="366394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29" name="object 69">
            <a:extLst>
              <a:ext uri="{FF2B5EF4-FFF2-40B4-BE49-F238E27FC236}">
                <a16:creationId xmlns:a16="http://schemas.microsoft.com/office/drawing/2014/main" id="{67D413BA-6358-46F8-A8A4-D8C3D7443B00}"/>
              </a:ext>
            </a:extLst>
          </p:cNvPr>
          <p:cNvSpPr/>
          <p:nvPr/>
        </p:nvSpPr>
        <p:spPr>
          <a:xfrm>
            <a:off x="7396856" y="1681897"/>
            <a:ext cx="159048" cy="158953"/>
          </a:xfrm>
          <a:custGeom>
            <a:avLst/>
            <a:gdLst/>
            <a:ahLst/>
            <a:cxnLst/>
            <a:rect l="l" t="t" r="r" b="b"/>
            <a:pathLst>
              <a:path w="366395" h="366394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30" name="object 70">
            <a:extLst>
              <a:ext uri="{FF2B5EF4-FFF2-40B4-BE49-F238E27FC236}">
                <a16:creationId xmlns:a16="http://schemas.microsoft.com/office/drawing/2014/main" id="{9F4D1EB5-373F-430A-A21F-EFAFEA457AEF}"/>
              </a:ext>
            </a:extLst>
          </p:cNvPr>
          <p:cNvSpPr/>
          <p:nvPr/>
        </p:nvSpPr>
        <p:spPr>
          <a:xfrm>
            <a:off x="6914283" y="5209550"/>
            <a:ext cx="159048" cy="158953"/>
          </a:xfrm>
          <a:custGeom>
            <a:avLst/>
            <a:gdLst/>
            <a:ahLst/>
            <a:cxnLst/>
            <a:rect l="l" t="t" r="r" b="b"/>
            <a:pathLst>
              <a:path w="366395" h="366395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31" name="object 71">
            <a:extLst>
              <a:ext uri="{FF2B5EF4-FFF2-40B4-BE49-F238E27FC236}">
                <a16:creationId xmlns:a16="http://schemas.microsoft.com/office/drawing/2014/main" id="{7F988AAC-BF17-438F-AB83-4E6B7D7E15F3}"/>
              </a:ext>
            </a:extLst>
          </p:cNvPr>
          <p:cNvSpPr/>
          <p:nvPr/>
        </p:nvSpPr>
        <p:spPr>
          <a:xfrm>
            <a:off x="8866135" y="2648504"/>
            <a:ext cx="159048" cy="158953"/>
          </a:xfrm>
          <a:custGeom>
            <a:avLst/>
            <a:gdLst/>
            <a:ahLst/>
            <a:cxnLst/>
            <a:rect l="l" t="t" r="r" b="b"/>
            <a:pathLst>
              <a:path w="366394" h="366395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32" name="object 72">
            <a:extLst>
              <a:ext uri="{FF2B5EF4-FFF2-40B4-BE49-F238E27FC236}">
                <a16:creationId xmlns:a16="http://schemas.microsoft.com/office/drawing/2014/main" id="{1B1858ED-A486-4FC0-BD11-CA335A2B7410}"/>
              </a:ext>
            </a:extLst>
          </p:cNvPr>
          <p:cNvSpPr/>
          <p:nvPr/>
        </p:nvSpPr>
        <p:spPr>
          <a:xfrm>
            <a:off x="9116885" y="3747226"/>
            <a:ext cx="159048" cy="158953"/>
          </a:xfrm>
          <a:custGeom>
            <a:avLst/>
            <a:gdLst/>
            <a:ahLst/>
            <a:cxnLst/>
            <a:rect l="l" t="t" r="r" b="b"/>
            <a:pathLst>
              <a:path w="366394" h="366395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33" name="object 73">
            <a:extLst>
              <a:ext uri="{FF2B5EF4-FFF2-40B4-BE49-F238E27FC236}">
                <a16:creationId xmlns:a16="http://schemas.microsoft.com/office/drawing/2014/main" id="{F38DFC62-BE36-4059-B46B-DDB30D98D376}"/>
              </a:ext>
            </a:extLst>
          </p:cNvPr>
          <p:cNvSpPr/>
          <p:nvPr/>
        </p:nvSpPr>
        <p:spPr>
          <a:xfrm>
            <a:off x="9312480" y="3375786"/>
            <a:ext cx="159048" cy="158953"/>
          </a:xfrm>
          <a:custGeom>
            <a:avLst/>
            <a:gdLst/>
            <a:ahLst/>
            <a:cxnLst/>
            <a:rect l="l" t="t" r="r" b="b"/>
            <a:pathLst>
              <a:path w="366394" h="366395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34" name="object 74">
            <a:extLst>
              <a:ext uri="{FF2B5EF4-FFF2-40B4-BE49-F238E27FC236}">
                <a16:creationId xmlns:a16="http://schemas.microsoft.com/office/drawing/2014/main" id="{0798F7B8-8692-420B-A57C-61B36EE05F0F}"/>
              </a:ext>
            </a:extLst>
          </p:cNvPr>
          <p:cNvSpPr/>
          <p:nvPr/>
        </p:nvSpPr>
        <p:spPr>
          <a:xfrm>
            <a:off x="7994293" y="4612272"/>
            <a:ext cx="159048" cy="158953"/>
          </a:xfrm>
          <a:custGeom>
            <a:avLst/>
            <a:gdLst/>
            <a:ahLst/>
            <a:cxnLst/>
            <a:rect l="l" t="t" r="r" b="b"/>
            <a:pathLst>
              <a:path w="366395" h="366395">
                <a:moveTo>
                  <a:pt x="183172" y="0"/>
                </a:moveTo>
                <a:lnTo>
                  <a:pt x="134475" y="6542"/>
                </a:lnTo>
                <a:lnTo>
                  <a:pt x="90719" y="25007"/>
                </a:lnTo>
                <a:lnTo>
                  <a:pt x="53647" y="53647"/>
                </a:lnTo>
                <a:lnTo>
                  <a:pt x="25007" y="90719"/>
                </a:lnTo>
                <a:lnTo>
                  <a:pt x="6542" y="134475"/>
                </a:lnTo>
                <a:lnTo>
                  <a:pt x="0" y="183172"/>
                </a:lnTo>
                <a:lnTo>
                  <a:pt x="6542" y="231868"/>
                </a:lnTo>
                <a:lnTo>
                  <a:pt x="25007" y="275624"/>
                </a:lnTo>
                <a:lnTo>
                  <a:pt x="53647" y="312696"/>
                </a:lnTo>
                <a:lnTo>
                  <a:pt x="90719" y="341336"/>
                </a:lnTo>
                <a:lnTo>
                  <a:pt x="134475" y="359801"/>
                </a:lnTo>
                <a:lnTo>
                  <a:pt x="183172" y="366344"/>
                </a:lnTo>
                <a:lnTo>
                  <a:pt x="231868" y="359801"/>
                </a:lnTo>
                <a:lnTo>
                  <a:pt x="275624" y="341336"/>
                </a:lnTo>
                <a:lnTo>
                  <a:pt x="312696" y="312696"/>
                </a:lnTo>
                <a:lnTo>
                  <a:pt x="341336" y="275624"/>
                </a:lnTo>
                <a:lnTo>
                  <a:pt x="359801" y="231868"/>
                </a:lnTo>
                <a:lnTo>
                  <a:pt x="366344" y="183172"/>
                </a:lnTo>
                <a:lnTo>
                  <a:pt x="359801" y="134475"/>
                </a:lnTo>
                <a:lnTo>
                  <a:pt x="341336" y="90719"/>
                </a:lnTo>
                <a:lnTo>
                  <a:pt x="312696" y="53647"/>
                </a:lnTo>
                <a:lnTo>
                  <a:pt x="275624" y="25007"/>
                </a:lnTo>
                <a:lnTo>
                  <a:pt x="231868" y="6542"/>
                </a:lnTo>
                <a:lnTo>
                  <a:pt x="18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pic>
        <p:nvPicPr>
          <p:cNvPr id="35" name="Bild 38">
            <a:extLst>
              <a:ext uri="{FF2B5EF4-FFF2-40B4-BE49-F238E27FC236}">
                <a16:creationId xmlns:a16="http://schemas.microsoft.com/office/drawing/2014/main" id="{C848050F-C102-41EA-A199-BD243BB8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96931" y="4566157"/>
            <a:ext cx="1092860" cy="211035"/>
          </a:xfrm>
          <a:prstGeom prst="rect">
            <a:avLst/>
          </a:prstGeom>
        </p:spPr>
      </p:pic>
      <p:pic>
        <p:nvPicPr>
          <p:cNvPr id="36" name="Bild 39">
            <a:extLst>
              <a:ext uri="{FF2B5EF4-FFF2-40B4-BE49-F238E27FC236}">
                <a16:creationId xmlns:a16="http://schemas.microsoft.com/office/drawing/2014/main" id="{071A1F80-BAA6-4D00-ACFA-48BA529B1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96605" y="2542748"/>
            <a:ext cx="1092860" cy="211035"/>
          </a:xfrm>
          <a:prstGeom prst="rect">
            <a:avLst/>
          </a:prstGeom>
        </p:spPr>
      </p:pic>
      <p:sp>
        <p:nvSpPr>
          <p:cNvPr id="37" name="object 62">
            <a:extLst>
              <a:ext uri="{FF2B5EF4-FFF2-40B4-BE49-F238E27FC236}">
                <a16:creationId xmlns:a16="http://schemas.microsoft.com/office/drawing/2014/main" id="{7E9BC7D2-221A-45EC-8C3A-3169A373917E}"/>
              </a:ext>
            </a:extLst>
          </p:cNvPr>
          <p:cNvSpPr txBox="1">
            <a:spLocks/>
          </p:cNvSpPr>
          <p:nvPr/>
        </p:nvSpPr>
        <p:spPr>
          <a:xfrm>
            <a:off x="9236194" y="1277848"/>
            <a:ext cx="2957345" cy="3831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MetaOT-Norm" panose="020B0504030101020102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MetaOT-Norm" panose="020B0504030101020102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MetaOT-Norm" panose="020B0504030101020102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MetaOT-Norm" panose="020B0504030101020102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507" defTabSz="914377">
              <a:lnSpc>
                <a:spcPts val="3665"/>
              </a:lnSpc>
            </a:pPr>
            <a:r>
              <a:rPr lang="de-DE" sz="3733" b="0" spc="-23">
                <a:solidFill>
                  <a:srgbClr val="4B8934"/>
                </a:solidFill>
                <a:latin typeface="Arial"/>
                <a:cs typeface="Meta Offc"/>
              </a:rPr>
              <a:t>&gt;400</a:t>
            </a:r>
          </a:p>
          <a:p>
            <a:pPr marL="428507" defTabSz="914377">
              <a:lnSpc>
                <a:spcPts val="2704"/>
              </a:lnSpc>
            </a:pPr>
            <a:r>
              <a:rPr lang="de-DE" sz="2133" b="0" spc="-7">
                <a:solidFill>
                  <a:srgbClr val="4B8934"/>
                </a:solidFill>
                <a:latin typeface="Arial"/>
                <a:cs typeface="MetaOT-Norm"/>
              </a:rPr>
              <a:t>Mitarbeit-</a:t>
            </a:r>
            <a:endParaRPr lang="de-DE" sz="2133">
              <a:solidFill>
                <a:srgbClr val="4B8934"/>
              </a:solidFill>
              <a:latin typeface="Arial"/>
              <a:cs typeface="MetaOT-Norm"/>
            </a:endParaRPr>
          </a:p>
          <a:p>
            <a:pPr marL="428507" defTabSz="914377">
              <a:spcBef>
                <a:spcPts val="3"/>
              </a:spcBef>
            </a:pPr>
            <a:r>
              <a:rPr lang="de-DE" sz="2133" b="0">
                <a:solidFill>
                  <a:srgbClr val="4B8934"/>
                </a:solidFill>
                <a:latin typeface="Arial"/>
                <a:cs typeface="MetaOT-Norm"/>
              </a:rPr>
              <a:t>erInnen</a:t>
            </a:r>
          </a:p>
          <a:p>
            <a:pPr marL="428507" defTabSz="914377">
              <a:spcBef>
                <a:spcPts val="3"/>
              </a:spcBef>
            </a:pPr>
            <a:endParaRPr lang="de-DE" sz="2133">
              <a:solidFill>
                <a:srgbClr val="4B8934"/>
              </a:solidFill>
              <a:latin typeface="Arial"/>
              <a:cs typeface="MetaOT-Norm"/>
            </a:endParaRPr>
          </a:p>
          <a:p>
            <a:pPr marL="643168" defTabSz="914377">
              <a:lnSpc>
                <a:spcPts val="3665"/>
              </a:lnSpc>
              <a:spcBef>
                <a:spcPts val="2111"/>
              </a:spcBef>
            </a:pPr>
            <a:r>
              <a:rPr lang="de-DE" sz="3733" b="0" spc="-23">
                <a:solidFill>
                  <a:srgbClr val="4B8934"/>
                </a:solidFill>
                <a:latin typeface="Arial"/>
                <a:cs typeface="Meta Offc"/>
              </a:rPr>
              <a:t>&gt;260.000</a:t>
            </a:r>
          </a:p>
          <a:p>
            <a:pPr marL="643168" marR="3259" defTabSz="914377">
              <a:lnSpc>
                <a:spcPts val="2759"/>
              </a:lnSpc>
              <a:spcBef>
                <a:spcPts val="25"/>
              </a:spcBef>
            </a:pPr>
            <a:r>
              <a:rPr lang="de-DE" sz="2133" b="0" spc="-7">
                <a:solidFill>
                  <a:srgbClr val="4B8934"/>
                </a:solidFill>
                <a:latin typeface="Arial"/>
                <a:cs typeface="MetaOT-Norm"/>
              </a:rPr>
              <a:t>Ökostrom- und</a:t>
            </a:r>
            <a:r>
              <a:rPr lang="de-DE" sz="2133" b="0" spc="-64">
                <a:solidFill>
                  <a:srgbClr val="4B8934"/>
                </a:solidFill>
                <a:latin typeface="Arial"/>
                <a:cs typeface="MetaOT-Norm"/>
              </a:rPr>
              <a:t> </a:t>
            </a:r>
            <a:r>
              <a:rPr lang="de-DE" sz="2133" b="0" spc="-9">
                <a:solidFill>
                  <a:srgbClr val="4B8934"/>
                </a:solidFill>
                <a:latin typeface="Arial"/>
                <a:cs typeface="MetaOT-Norm"/>
              </a:rPr>
              <a:t>Biogas-</a:t>
            </a:r>
            <a:r>
              <a:rPr lang="de-DE" sz="2133" b="0" spc="-7">
                <a:solidFill>
                  <a:srgbClr val="4B8934"/>
                </a:solidFill>
                <a:latin typeface="Arial"/>
                <a:cs typeface="MetaOT-Norm"/>
              </a:rPr>
              <a:t>KundInnen</a:t>
            </a:r>
          </a:p>
          <a:p>
            <a:pPr marL="643168" marR="3259" defTabSz="914377">
              <a:lnSpc>
                <a:spcPts val="2759"/>
              </a:lnSpc>
              <a:spcBef>
                <a:spcPts val="25"/>
              </a:spcBef>
            </a:pPr>
            <a:endParaRPr lang="de-DE" sz="2133">
              <a:solidFill>
                <a:srgbClr val="0072BC"/>
              </a:solidFill>
              <a:latin typeface="MetaOT-Norm"/>
              <a:cs typeface="MetaOT-Norm"/>
            </a:endParaRPr>
          </a:p>
          <a:p>
            <a:pPr marL="8146" defTabSz="914377">
              <a:spcBef>
                <a:spcPts val="1639"/>
              </a:spcBef>
            </a:pPr>
            <a:endParaRPr lang="de-DE" sz="2133">
              <a:solidFill>
                <a:srgbClr val="0072BC"/>
              </a:solidFill>
              <a:latin typeface="MetaOT-Norm"/>
              <a:cs typeface="MetaOT-Norm"/>
            </a:endParaRPr>
          </a:p>
        </p:txBody>
      </p:sp>
      <p:pic>
        <p:nvPicPr>
          <p:cNvPr id="38" name="Bild 44">
            <a:extLst>
              <a:ext uri="{FF2B5EF4-FFF2-40B4-BE49-F238E27FC236}">
                <a16:creationId xmlns:a16="http://schemas.microsoft.com/office/drawing/2014/main" id="{3458C61A-83DC-42B5-8908-4CBB53624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255" y="2490921"/>
            <a:ext cx="1092860" cy="211035"/>
          </a:xfrm>
          <a:prstGeom prst="rect">
            <a:avLst/>
          </a:prstGeom>
        </p:spPr>
      </p:pic>
      <p:pic>
        <p:nvPicPr>
          <p:cNvPr id="39" name="Bild 45">
            <a:extLst>
              <a:ext uri="{FF2B5EF4-FFF2-40B4-BE49-F238E27FC236}">
                <a16:creationId xmlns:a16="http://schemas.microsoft.com/office/drawing/2014/main" id="{E3A60425-63A9-4ED5-B7C2-7C3404C1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255" y="4202680"/>
            <a:ext cx="1092860" cy="211035"/>
          </a:xfrm>
          <a:prstGeom prst="rect">
            <a:avLst/>
          </a:prstGeom>
        </p:spPr>
      </p:pic>
      <p:grpSp>
        <p:nvGrpSpPr>
          <p:cNvPr id="41" name="Gruppierung 2">
            <a:extLst>
              <a:ext uri="{FF2B5EF4-FFF2-40B4-BE49-F238E27FC236}">
                <a16:creationId xmlns:a16="http://schemas.microsoft.com/office/drawing/2014/main" id="{CF37917E-D647-4B29-818D-3D812AE362F6}"/>
              </a:ext>
            </a:extLst>
          </p:cNvPr>
          <p:cNvGrpSpPr/>
          <p:nvPr/>
        </p:nvGrpSpPr>
        <p:grpSpPr>
          <a:xfrm>
            <a:off x="11069211" y="5498241"/>
            <a:ext cx="993549" cy="946169"/>
            <a:chOff x="8160607" y="4050269"/>
            <a:chExt cx="739582" cy="704310"/>
          </a:xfrm>
        </p:grpSpPr>
        <p:sp>
          <p:nvSpPr>
            <p:cNvPr id="42" name="object 75">
              <a:extLst>
                <a:ext uri="{FF2B5EF4-FFF2-40B4-BE49-F238E27FC236}">
                  <a16:creationId xmlns:a16="http://schemas.microsoft.com/office/drawing/2014/main" id="{911FAAF3-AF3B-4A7F-B443-AA16CE5FD9DF}"/>
                </a:ext>
              </a:extLst>
            </p:cNvPr>
            <p:cNvSpPr/>
            <p:nvPr/>
          </p:nvSpPr>
          <p:spPr>
            <a:xfrm>
              <a:off x="8160607" y="4050269"/>
              <a:ext cx="647059" cy="70431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09585"/>
              <a:endParaRPr sz="6400">
                <a:solidFill>
                  <a:srgbClr val="B5B5B5"/>
                </a:solidFill>
                <a:latin typeface="Arial"/>
              </a:endParaRPr>
            </a:p>
          </p:txBody>
        </p:sp>
        <p:sp>
          <p:nvSpPr>
            <p:cNvPr id="43" name="object 76">
              <a:extLst>
                <a:ext uri="{FF2B5EF4-FFF2-40B4-BE49-F238E27FC236}">
                  <a16:creationId xmlns:a16="http://schemas.microsoft.com/office/drawing/2014/main" id="{45E89BD0-2485-4105-B6EC-B5C7493635AD}"/>
                </a:ext>
              </a:extLst>
            </p:cNvPr>
            <p:cNvSpPr txBox="1"/>
            <p:nvPr/>
          </p:nvSpPr>
          <p:spPr>
            <a:xfrm>
              <a:off x="8192988" y="4246624"/>
              <a:ext cx="707201" cy="1068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146" defTabSz="609585"/>
              <a:r>
                <a:rPr sz="933" spc="-3">
                  <a:solidFill>
                    <a:srgbClr val="464646"/>
                  </a:solidFill>
                  <a:latin typeface="Arial"/>
                  <a:cs typeface="Meta Offc"/>
                </a:rPr>
                <a:t>Öko-Stromtarif</a:t>
              </a:r>
              <a:endParaRPr sz="933">
                <a:solidFill>
                  <a:srgbClr val="464646"/>
                </a:solidFill>
                <a:latin typeface="Arial"/>
                <a:cs typeface="Meta Offc"/>
              </a:endParaRPr>
            </a:p>
          </p:txBody>
        </p:sp>
        <p:sp>
          <p:nvSpPr>
            <p:cNvPr id="44" name="object 77">
              <a:extLst>
                <a:ext uri="{FF2B5EF4-FFF2-40B4-BE49-F238E27FC236}">
                  <a16:creationId xmlns:a16="http://schemas.microsoft.com/office/drawing/2014/main" id="{66FFFEEB-49B2-4F7C-ABAD-9F136D8F369F}"/>
                </a:ext>
              </a:extLst>
            </p:cNvPr>
            <p:cNvSpPr txBox="1"/>
            <p:nvPr/>
          </p:nvSpPr>
          <p:spPr>
            <a:xfrm>
              <a:off x="8192988" y="4353542"/>
              <a:ext cx="581342" cy="1068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146" defTabSz="609585"/>
              <a:r>
                <a:rPr sz="933" b="1" spc="-3">
                  <a:solidFill>
                    <a:srgbClr val="464646"/>
                  </a:solidFill>
                  <a:latin typeface="Arial"/>
                  <a:cs typeface="Meta Offc"/>
                </a:rPr>
                <a:t>natur</a:t>
              </a:r>
              <a:r>
                <a:rPr sz="933" spc="-3">
                  <a:solidFill>
                    <a:srgbClr val="464646"/>
                  </a:solidFill>
                  <a:latin typeface="Arial"/>
                  <a:cs typeface="Meta Offc"/>
                </a:rPr>
                <a:t>strom</a:t>
              </a:r>
              <a:endParaRPr sz="933">
                <a:solidFill>
                  <a:srgbClr val="464646"/>
                </a:solidFill>
                <a:latin typeface="Arial"/>
                <a:cs typeface="Meta Offc"/>
              </a:endParaRPr>
            </a:p>
          </p:txBody>
        </p:sp>
        <p:sp>
          <p:nvSpPr>
            <p:cNvPr id="45" name="object 78">
              <a:extLst>
                <a:ext uri="{FF2B5EF4-FFF2-40B4-BE49-F238E27FC236}">
                  <a16:creationId xmlns:a16="http://schemas.microsoft.com/office/drawing/2014/main" id="{B7E7E688-B366-473B-BB7C-6AB0803BC46B}"/>
                </a:ext>
              </a:extLst>
            </p:cNvPr>
            <p:cNvSpPr txBox="1"/>
            <p:nvPr/>
          </p:nvSpPr>
          <p:spPr>
            <a:xfrm>
              <a:off x="8173833" y="4413998"/>
              <a:ext cx="619650" cy="2787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146" defTabSz="609585"/>
              <a:r>
                <a:rPr sz="1600" b="1" spc="-64">
                  <a:solidFill>
                    <a:srgbClr val="464646"/>
                  </a:solidFill>
                  <a:latin typeface="Arial"/>
                  <a:cs typeface="Meta Offc"/>
                </a:rPr>
                <a:t>sehr</a:t>
              </a:r>
              <a:r>
                <a:rPr sz="1600" b="1" spc="-87">
                  <a:solidFill>
                    <a:srgbClr val="464646"/>
                  </a:solidFill>
                  <a:latin typeface="Arial"/>
                  <a:cs typeface="Meta Offc"/>
                </a:rPr>
                <a:t> </a:t>
              </a:r>
              <a:r>
                <a:rPr sz="1600" b="1" spc="-64">
                  <a:solidFill>
                    <a:srgbClr val="464646"/>
                  </a:solidFill>
                  <a:latin typeface="Arial"/>
                  <a:cs typeface="Meta Offc"/>
                </a:rPr>
                <a:t>gut</a:t>
              </a:r>
              <a:endParaRPr sz="1600">
                <a:solidFill>
                  <a:srgbClr val="464646"/>
                </a:solidFill>
                <a:latin typeface="Arial"/>
                <a:cs typeface="Meta Offc"/>
              </a:endParaRPr>
            </a:p>
            <a:p>
              <a:pPr marL="13034" defTabSz="609585">
                <a:spcBef>
                  <a:spcPts val="205"/>
                </a:spcBef>
              </a:pPr>
              <a:r>
                <a:rPr sz="667" spc="3">
                  <a:solidFill>
                    <a:srgbClr val="464646"/>
                  </a:solidFill>
                  <a:latin typeface="Arial"/>
                  <a:cs typeface="Meta Offc"/>
                </a:rPr>
                <a:t>Spezial Energie</a:t>
              </a:r>
              <a:r>
                <a:rPr sz="667" spc="-61">
                  <a:solidFill>
                    <a:srgbClr val="464646"/>
                  </a:solidFill>
                  <a:latin typeface="Arial"/>
                  <a:cs typeface="Meta Offc"/>
                </a:rPr>
                <a:t> </a:t>
              </a:r>
              <a:r>
                <a:rPr sz="667" spc="-13">
                  <a:solidFill>
                    <a:srgbClr val="464646"/>
                  </a:solidFill>
                  <a:latin typeface="Arial"/>
                  <a:cs typeface="Meta Offc"/>
                </a:rPr>
                <a:t>2016</a:t>
              </a:r>
              <a:endParaRPr sz="667">
                <a:solidFill>
                  <a:srgbClr val="464646"/>
                </a:solidFill>
                <a:latin typeface="Arial"/>
                <a:cs typeface="Meta Offc"/>
              </a:endParaRPr>
            </a:p>
          </p:txBody>
        </p:sp>
      </p:grpSp>
      <p:sp>
        <p:nvSpPr>
          <p:cNvPr id="46" name="object 79">
            <a:extLst>
              <a:ext uri="{FF2B5EF4-FFF2-40B4-BE49-F238E27FC236}">
                <a16:creationId xmlns:a16="http://schemas.microsoft.com/office/drawing/2014/main" id="{3AD08799-E621-4053-B9DC-7ABAA2E96751}"/>
              </a:ext>
            </a:extLst>
          </p:cNvPr>
          <p:cNvSpPr/>
          <p:nvPr/>
        </p:nvSpPr>
        <p:spPr>
          <a:xfrm>
            <a:off x="9838498" y="5498236"/>
            <a:ext cx="1217847" cy="1033115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pic>
        <p:nvPicPr>
          <p:cNvPr id="50" name="Bild 38">
            <a:extLst>
              <a:ext uri="{FF2B5EF4-FFF2-40B4-BE49-F238E27FC236}">
                <a16:creationId xmlns:a16="http://schemas.microsoft.com/office/drawing/2014/main" id="{24CE5938-2A2C-450D-A442-2AFA1000C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30095" y="6444404"/>
            <a:ext cx="1092860" cy="211035"/>
          </a:xfrm>
          <a:prstGeom prst="rect">
            <a:avLst/>
          </a:prstGeom>
        </p:spPr>
      </p:pic>
      <p:pic>
        <p:nvPicPr>
          <p:cNvPr id="1026" name="Picture 2" descr="20 Jahre NATAG">
            <a:extLst>
              <a:ext uri="{FF2B5EF4-FFF2-40B4-BE49-F238E27FC236}">
                <a16:creationId xmlns:a16="http://schemas.microsoft.com/office/drawing/2014/main" id="{652E8BBE-D475-452E-BD60-A2EF484D7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1659" y="0"/>
            <a:ext cx="961101" cy="91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2" descr="Karte mit regionalen Ansprechpartnern">
            <a:extLst>
              <a:ext uri="{FF2B5EF4-FFF2-40B4-BE49-F238E27FC236}">
                <a16:creationId xmlns:a16="http://schemas.microsoft.com/office/drawing/2014/main" id="{AC394A5D-7BF9-4D11-A1DE-8CB8F02E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36" y="1205668"/>
            <a:ext cx="3997125" cy="517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bject 33">
            <a:extLst>
              <a:ext uri="{FF2B5EF4-FFF2-40B4-BE49-F238E27FC236}">
                <a16:creationId xmlns:a16="http://schemas.microsoft.com/office/drawing/2014/main" id="{0F56089C-6BF6-4BE5-BB1C-4E0B3046188A}"/>
              </a:ext>
            </a:extLst>
          </p:cNvPr>
          <p:cNvSpPr txBox="1"/>
          <p:nvPr/>
        </p:nvSpPr>
        <p:spPr>
          <a:xfrm>
            <a:off x="4195733" y="5042758"/>
            <a:ext cx="1587361" cy="141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6" defTabSz="609585"/>
            <a:r>
              <a:rPr lang="de-DE" sz="3733">
                <a:solidFill>
                  <a:srgbClr val="4F803C"/>
                </a:solidFill>
                <a:latin typeface="Arial"/>
                <a:cs typeface="Meta Offc"/>
              </a:rPr>
              <a:t>&gt;300</a:t>
            </a:r>
            <a:endParaRPr sz="3733">
              <a:solidFill>
                <a:srgbClr val="B5B5B5"/>
              </a:solidFill>
              <a:latin typeface="Arial"/>
              <a:cs typeface="Meta Offc"/>
            </a:endParaRPr>
          </a:p>
          <a:p>
            <a:pPr marL="8146" marR="3259" defTabSz="609585">
              <a:lnSpc>
                <a:spcPct val="75400"/>
              </a:lnSpc>
              <a:spcBef>
                <a:spcPts val="799"/>
              </a:spcBef>
            </a:pPr>
            <a:r>
              <a:rPr lang="de-DE" sz="2133">
                <a:solidFill>
                  <a:srgbClr val="4F803C"/>
                </a:solidFill>
                <a:latin typeface="Arial"/>
                <a:cs typeface="MetaOT-Norm"/>
              </a:rPr>
              <a:t>Wind-, PV- und Biogas-projekte</a:t>
            </a:r>
            <a:endParaRPr sz="2133">
              <a:solidFill>
                <a:srgbClr val="B5B5B5"/>
              </a:solidFill>
              <a:latin typeface="Arial"/>
              <a:cs typeface="MetaOT-Norm"/>
            </a:endParaRPr>
          </a:p>
        </p:txBody>
      </p:sp>
      <p:sp>
        <p:nvSpPr>
          <p:cNvPr id="47" name="object 80">
            <a:extLst>
              <a:ext uri="{FF2B5EF4-FFF2-40B4-BE49-F238E27FC236}">
                <a16:creationId xmlns:a16="http://schemas.microsoft.com/office/drawing/2014/main" id="{E3F03B27-626D-4159-ADE1-EDF24B897600}"/>
              </a:ext>
            </a:extLst>
          </p:cNvPr>
          <p:cNvSpPr/>
          <p:nvPr/>
        </p:nvSpPr>
        <p:spPr>
          <a:xfrm>
            <a:off x="9007782" y="5498236"/>
            <a:ext cx="794143" cy="939880"/>
          </a:xfrm>
          <a:prstGeom prst="rect">
            <a:avLst/>
          </a:prstGeom>
          <a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585"/>
            <a:endParaRPr sz="6400">
              <a:solidFill>
                <a:srgbClr val="B5B5B5"/>
              </a:solidFill>
              <a:latin typeface="Arial"/>
            </a:endParaRPr>
          </a:p>
        </p:txBody>
      </p:sp>
      <p:sp>
        <p:nvSpPr>
          <p:cNvPr id="52" name="Textplatzhalter 6">
            <a:extLst>
              <a:ext uri="{FF2B5EF4-FFF2-40B4-BE49-F238E27FC236}">
                <a16:creationId xmlns:a16="http://schemas.microsoft.com/office/drawing/2014/main" id="{0E12AC63-4F43-471B-973B-A3D291ED5D89}"/>
              </a:ext>
            </a:extLst>
          </p:cNvPr>
          <p:cNvSpPr txBox="1">
            <a:spLocks/>
          </p:cNvSpPr>
          <p:nvPr/>
        </p:nvSpPr>
        <p:spPr>
          <a:xfrm>
            <a:off x="414050" y="1298669"/>
            <a:ext cx="3615580" cy="38676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Aft>
                <a:spcPts val="800"/>
              </a:spcAft>
              <a:buClr>
                <a:srgbClr val="4B8934"/>
              </a:buClr>
              <a:buNone/>
            </a:pPr>
            <a:r>
              <a:rPr lang="de-DE" b="1">
                <a:solidFill>
                  <a:srgbClr val="FFFFFF"/>
                </a:solidFill>
                <a:latin typeface="Arial"/>
              </a:rPr>
              <a:t>Übersicht</a:t>
            </a:r>
          </a:p>
        </p:txBody>
      </p:sp>
      <p:sp>
        <p:nvSpPr>
          <p:cNvPr id="53" name="Textplatzhalter 6">
            <a:extLst>
              <a:ext uri="{FF2B5EF4-FFF2-40B4-BE49-F238E27FC236}">
                <a16:creationId xmlns:a16="http://schemas.microsoft.com/office/drawing/2014/main" id="{F680486B-F07C-477C-823B-F1375E437132}"/>
              </a:ext>
            </a:extLst>
          </p:cNvPr>
          <p:cNvSpPr txBox="1">
            <a:spLocks/>
          </p:cNvSpPr>
          <p:nvPr/>
        </p:nvSpPr>
        <p:spPr>
          <a:xfrm>
            <a:off x="414050" y="3583609"/>
            <a:ext cx="3615580" cy="38676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Aft>
                <a:spcPts val="800"/>
              </a:spcAft>
              <a:buClr>
                <a:srgbClr val="4B8934"/>
              </a:buClr>
              <a:buNone/>
            </a:pPr>
            <a:r>
              <a:rPr lang="de-DE" b="1">
                <a:solidFill>
                  <a:srgbClr val="FFFFFF"/>
                </a:solidFill>
                <a:latin typeface="Arial"/>
              </a:rPr>
              <a:t>Auszeichnungen</a:t>
            </a:r>
          </a:p>
        </p:txBody>
      </p:sp>
      <p:sp>
        <p:nvSpPr>
          <p:cNvPr id="64" name="Fußzeilenplatzhalter 12">
            <a:extLst>
              <a:ext uri="{FF2B5EF4-FFF2-40B4-BE49-F238E27FC236}">
                <a16:creationId xmlns:a16="http://schemas.microsoft.com/office/drawing/2014/main" id="{25A49532-AA1B-459A-82F3-0977475E7D7B}"/>
              </a:ext>
            </a:extLst>
          </p:cNvPr>
          <p:cNvSpPr txBox="1">
            <a:spLocks/>
          </p:cNvSpPr>
          <p:nvPr/>
        </p:nvSpPr>
        <p:spPr>
          <a:xfrm>
            <a:off x="10486706" y="6485742"/>
            <a:ext cx="1325363" cy="287323"/>
          </a:xfrm>
          <a:prstGeom prst="rect">
            <a:avLst/>
          </a:prstGeom>
        </p:spPr>
        <p:txBody>
          <a:bodyPr vert="horz" wrap="none" lIns="121920" tIns="60960" rIns="0" bIns="60960" rtlCol="0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ts val="0"/>
              </a:spcBef>
              <a:defRPr lang="en-GB" sz="800" b="0" smtClean="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de-DE" sz="1067">
                <a:solidFill>
                  <a:srgbClr val="FFFFFF">
                    <a:lumMod val="50000"/>
                  </a:srgbClr>
                </a:solidFill>
                <a:latin typeface="Arial"/>
              </a:rPr>
              <a:t>NATURSTROM AG</a:t>
            </a:r>
          </a:p>
        </p:txBody>
      </p:sp>
      <p:sp>
        <p:nvSpPr>
          <p:cNvPr id="65" name="Foliennummernplatzhalter 13">
            <a:extLst>
              <a:ext uri="{FF2B5EF4-FFF2-40B4-BE49-F238E27FC236}">
                <a16:creationId xmlns:a16="http://schemas.microsoft.com/office/drawing/2014/main" id="{B03B79B3-FF98-440C-8852-194DC26701DC}"/>
              </a:ext>
            </a:extLst>
          </p:cNvPr>
          <p:cNvSpPr txBox="1">
            <a:spLocks/>
          </p:cNvSpPr>
          <p:nvPr/>
        </p:nvSpPr>
        <p:spPr>
          <a:xfrm>
            <a:off x="379200" y="6527657"/>
            <a:ext cx="346075" cy="20592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fld id="{908BDF16-B4A7-40A0-86DA-410738E7552A}" type="slidenum">
              <a:rPr lang="de-DE" sz="1067">
                <a:solidFill>
                  <a:srgbClr val="FFFFFF">
                    <a:lumMod val="50000"/>
                  </a:srgbClr>
                </a:solidFill>
                <a:latin typeface="Arial"/>
              </a:rPr>
              <a:pPr defTabSz="609585"/>
              <a:t>11</a:t>
            </a:fld>
            <a:endParaRPr lang="de-DE" sz="1067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28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D17DAF7-7CE3-40AB-9D95-6BA4FB2C5B6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609585"/>
            <a:r>
              <a:rPr lang="de-DE">
                <a:solidFill>
                  <a:srgbClr val="FFFFFF">
                    <a:lumMod val="50000"/>
                  </a:srgbClr>
                </a:solidFill>
                <a:latin typeface="Arial"/>
              </a:rPr>
              <a:t>NATURSTROM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B9CF0A-AC0D-45B1-9F56-16B4092571C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defTabSz="609585"/>
            <a:fld id="{908BDF16-B4A7-40A0-86DA-410738E7552A}" type="slidenum">
              <a:rPr lang="de-DE">
                <a:solidFill>
                  <a:srgbClr val="FFFFFF">
                    <a:lumMod val="50000"/>
                  </a:srgbClr>
                </a:solidFill>
                <a:latin typeface="Arial"/>
              </a:rPr>
              <a:pPr defTabSz="609585"/>
              <a:t>12</a:t>
            </a:fld>
            <a:endParaRPr lang="de-DE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46FEC2-72A5-416B-B07C-EFE77935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Bauablauf des Bürgerwindparks </a:t>
            </a:r>
            <a:r>
              <a:rPr lang="de-DE" err="1"/>
              <a:t>Hünfeldener</a:t>
            </a:r>
            <a:r>
              <a:rPr lang="de-DE"/>
              <a:t> Wald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D3A25A-64A2-424E-96FD-587365031A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4578" y="1386229"/>
            <a:ext cx="6458300" cy="336232"/>
          </a:xfrm>
        </p:spPr>
        <p:txBody>
          <a:bodyPr/>
          <a:lstStyle/>
          <a:p>
            <a:r>
              <a:rPr lang="de-DE"/>
              <a:t>Mai 2019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14DD9B4-74C4-4E31-896F-DE51781B15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4573" y="1802844"/>
            <a:ext cx="6458299" cy="619131"/>
          </a:xfrm>
        </p:spPr>
        <p:txBody>
          <a:bodyPr/>
          <a:lstStyle/>
          <a:p>
            <a:pPr marL="285744" indent="-285744"/>
            <a:r>
              <a:rPr lang="de-DE"/>
              <a:t>Aufgrund des Winterschlafs der Haselmaus, beginnen die Bauarbeiten im Mai</a:t>
            </a:r>
          </a:p>
          <a:p>
            <a:pPr marL="285744" indent="-285744"/>
            <a:r>
              <a:rPr lang="de-DE"/>
              <a:t>Im Vorfeld wurden Ameisenhaufen versetzt</a:t>
            </a:r>
          </a:p>
          <a:p>
            <a:pPr marL="285744" indent="-285744"/>
            <a:r>
              <a:rPr lang="de-DE"/>
              <a:t>In KW19 Fräsen der Wurzelstubben; Vorbereitungen der Flächen</a:t>
            </a:r>
          </a:p>
        </p:txBody>
      </p:sp>
      <p:pic>
        <p:nvPicPr>
          <p:cNvPr id="12" name="Bildplatzhalter 11" descr="Ein Bild, das Spur, Zug, draußen, auf Reisen enthält.&#10;&#10;Automatisch generierte Beschreibung">
            <a:extLst>
              <a:ext uri="{FF2B5EF4-FFF2-40B4-BE49-F238E27FC236}">
                <a16:creationId xmlns:a16="http://schemas.microsoft.com/office/drawing/2014/main" id="{7CAD4EB7-265D-42DC-AC77-F32E8CA6DD5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7" b="17467"/>
          <a:stretch>
            <a:fillRect/>
          </a:stretch>
        </p:blipFill>
        <p:spPr/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EAC94046-0A2B-43A0-9F79-169B53B320CD}"/>
              </a:ext>
            </a:extLst>
          </p:cNvPr>
          <p:cNvSpPr txBox="1">
            <a:spLocks/>
          </p:cNvSpPr>
          <p:nvPr/>
        </p:nvSpPr>
        <p:spPr>
          <a:xfrm>
            <a:off x="374575" y="3309636"/>
            <a:ext cx="6458299" cy="33623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6000" tIns="48000" rIns="96000" bIns="4800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FFFFFF"/>
                </a:solidFill>
                <a:latin typeface="Arial"/>
              </a:rPr>
              <a:t>Juni 2019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EEEA644E-4198-4D11-9BAA-1D608311305F}"/>
              </a:ext>
            </a:extLst>
          </p:cNvPr>
          <p:cNvSpPr txBox="1">
            <a:spLocks/>
          </p:cNvSpPr>
          <p:nvPr/>
        </p:nvSpPr>
        <p:spPr>
          <a:xfrm>
            <a:off x="374573" y="3730744"/>
            <a:ext cx="6178627" cy="724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marR="0" indent="-216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Fundamentgruben werden vollständig ausgehoben und mit Schotter befüllt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Arbeiten an der Zuwegung starten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Verlegung der externen Kabeltrasse</a:t>
            </a:r>
          </a:p>
        </p:txBody>
      </p:sp>
      <p:pic>
        <p:nvPicPr>
          <p:cNvPr id="17" name="Bildplatzhalter 16" descr="Ein Bild, das draußen, Straße, LKW, Maschine enthält.&#10;&#10;Automatisch generierte Beschreibung">
            <a:extLst>
              <a:ext uri="{FF2B5EF4-FFF2-40B4-BE49-F238E27FC236}">
                <a16:creationId xmlns:a16="http://schemas.microsoft.com/office/drawing/2014/main" id="{15109C01-C28C-4784-92EE-0A7157D6A7A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8" b="17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252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Ein Bild, das draußen, Natur, Gras, fahrend enthält.&#10;&#10;Automatisch generierte Beschreibung">
            <a:extLst>
              <a:ext uri="{FF2B5EF4-FFF2-40B4-BE49-F238E27FC236}">
                <a16:creationId xmlns:a16="http://schemas.microsoft.com/office/drawing/2014/main" id="{9156333A-2199-4342-B0A9-A7C6153543A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0" b="17620"/>
          <a:stretch>
            <a:fillRect/>
          </a:stretch>
        </p:blipFill>
        <p:spPr/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1BCE5E-6AAF-4616-A832-321A0C1475D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 defTabSz="609585"/>
            <a:r>
              <a:rPr lang="de-DE">
                <a:solidFill>
                  <a:srgbClr val="FFFFFF">
                    <a:lumMod val="50000"/>
                  </a:srgbClr>
                </a:solidFill>
                <a:latin typeface="Arial"/>
              </a:rPr>
              <a:t>NATURSTROM 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74E180-EEC4-4C49-B4CD-0D4A025D50F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defTabSz="609585"/>
            <a:fld id="{908BDF16-B4A7-40A0-86DA-410738E7552A}" type="slidenum">
              <a:rPr lang="de-DE">
                <a:solidFill>
                  <a:srgbClr val="FFFFFF">
                    <a:lumMod val="50000"/>
                  </a:srgbClr>
                </a:solidFill>
                <a:latin typeface="Arial"/>
              </a:rPr>
              <a:pPr defTabSz="609585"/>
              <a:t>13</a:t>
            </a:fld>
            <a:endParaRPr lang="de-DE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75700FE-A68F-4F11-9ACB-AB4550AE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Bauablauf des Bürgerwindparks Hünfeldener Wald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6BA2C106-EE3D-4C22-A94D-0C51891BBB45}"/>
              </a:ext>
            </a:extLst>
          </p:cNvPr>
          <p:cNvSpPr txBox="1">
            <a:spLocks/>
          </p:cNvSpPr>
          <p:nvPr/>
        </p:nvSpPr>
        <p:spPr>
          <a:xfrm>
            <a:off x="381000" y="1355337"/>
            <a:ext cx="6458299" cy="33623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6000" tIns="48000" rIns="96000" bIns="4800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FFFFFF"/>
                </a:solidFill>
                <a:latin typeface="Arial"/>
              </a:rPr>
              <a:t>Juli/August 2019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F6802C10-CD6E-412E-B95F-89FDB061A7D1}"/>
              </a:ext>
            </a:extLst>
          </p:cNvPr>
          <p:cNvSpPr txBox="1">
            <a:spLocks/>
          </p:cNvSpPr>
          <p:nvPr/>
        </p:nvSpPr>
        <p:spPr>
          <a:xfrm>
            <a:off x="381000" y="1785580"/>
            <a:ext cx="6458299" cy="724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marR="0" indent="-216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Beton- und Bewehrungsarbeiten der Fundamente werden ausgeführt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Für jedes Fundament werden ca. 200 t Stahl und 861 m³ Beton verbaut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Der Durchmesser am Fundamentfuß beträgt 24,20 m und am Sockel 13,65 m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Das Fundament hat inkl. Sockel eine Höhe von 3,20 m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Kranstellflächen und Kurvenradien werden geschottert</a:t>
            </a:r>
          </a:p>
        </p:txBody>
      </p:sp>
      <p:pic>
        <p:nvPicPr>
          <p:cNvPr id="20" name="Bildplatzhalter 19" descr="Ein Bild, das draußen, Straße, Spur, Gebäude enthält.&#10;&#10;Automatisch generierte Beschreibung">
            <a:extLst>
              <a:ext uri="{FF2B5EF4-FFF2-40B4-BE49-F238E27FC236}">
                <a16:creationId xmlns:a16="http://schemas.microsoft.com/office/drawing/2014/main" id="{3C58D9C2-4DBE-45A9-A85F-6D123547BDF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5" b="17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672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D17DAF7-7CE3-40AB-9D95-6BA4FB2C5B6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609585"/>
            <a:r>
              <a:rPr lang="de-DE">
                <a:solidFill>
                  <a:srgbClr val="FFFFFF">
                    <a:lumMod val="50000"/>
                  </a:srgbClr>
                </a:solidFill>
                <a:latin typeface="Arial"/>
              </a:rPr>
              <a:t>NATURSTROM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B9CF0A-AC0D-45B1-9F56-16B4092571C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defTabSz="609585"/>
            <a:fld id="{908BDF16-B4A7-40A0-86DA-410738E7552A}" type="slidenum">
              <a:rPr lang="de-DE">
                <a:solidFill>
                  <a:srgbClr val="FFFFFF">
                    <a:lumMod val="50000"/>
                  </a:srgbClr>
                </a:solidFill>
                <a:latin typeface="Arial"/>
              </a:rPr>
              <a:pPr defTabSz="609585"/>
              <a:t>14</a:t>
            </a:fld>
            <a:endParaRPr lang="de-DE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46FEC2-72A5-416B-B07C-EFE77935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Bauablauf des Bürgerwindparks </a:t>
            </a:r>
            <a:r>
              <a:rPr lang="de-DE" err="1"/>
              <a:t>Hünfeldener</a:t>
            </a:r>
            <a:r>
              <a:rPr lang="de-DE"/>
              <a:t> Wald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D3A25A-64A2-424E-96FD-587365031A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4578" y="1386230"/>
            <a:ext cx="6444903" cy="327325"/>
          </a:xfrm>
        </p:spPr>
        <p:txBody>
          <a:bodyPr/>
          <a:lstStyle/>
          <a:p>
            <a:r>
              <a:rPr lang="de-DE"/>
              <a:t>September 2019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14DD9B4-74C4-4E31-896F-DE51781B15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4574" y="5206511"/>
            <a:ext cx="6238241" cy="1490133"/>
          </a:xfrm>
        </p:spPr>
        <p:txBody>
          <a:bodyPr/>
          <a:lstStyle/>
          <a:p>
            <a:pPr marL="285744" indent="-285744"/>
            <a:r>
              <a:rPr lang="de-DE"/>
              <a:t>Nach einigen Verzögerungen (längere Montagezeit bei Betontürmen, Kälte-/Windausfalltage und coronabedingte Verschiebungen) geht die erste Anlage am 3. April in Betrieb</a:t>
            </a:r>
          </a:p>
          <a:p>
            <a:pPr marL="285744" indent="-285744"/>
            <a:r>
              <a:rPr lang="de-DE"/>
              <a:t>Informationsveranstaltung fiel aufgrund der Corona-Situation aus</a:t>
            </a:r>
          </a:p>
        </p:txBody>
      </p:sp>
      <p:pic>
        <p:nvPicPr>
          <p:cNvPr id="11" name="Bildplatzhalter 10" descr="Ein Bild, das Person, draußen, Personen, Menge enthält.&#10;&#10;Automatisch generierte Beschreibung">
            <a:extLst>
              <a:ext uri="{FF2B5EF4-FFF2-40B4-BE49-F238E27FC236}">
                <a16:creationId xmlns:a16="http://schemas.microsoft.com/office/drawing/2014/main" id="{FC9D99F2-75B7-4ABB-8B00-CFF32B4F1CD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4" b="13404"/>
          <a:stretch>
            <a:fillRect/>
          </a:stretch>
        </p:blipFill>
        <p:spPr/>
      </p:pic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FB8672E-B659-4023-87D7-2ECC7E7F842B}"/>
              </a:ext>
            </a:extLst>
          </p:cNvPr>
          <p:cNvSpPr txBox="1">
            <a:spLocks/>
          </p:cNvSpPr>
          <p:nvPr/>
        </p:nvSpPr>
        <p:spPr>
          <a:xfrm>
            <a:off x="374579" y="4837524"/>
            <a:ext cx="6444901" cy="32732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6000" tIns="48000" rIns="96000" bIns="4800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FFFFFF"/>
                </a:solidFill>
                <a:latin typeface="Arial"/>
              </a:rPr>
              <a:t>April 2020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40C0361-169E-4540-B6E8-1DFF6DD8097E}"/>
              </a:ext>
            </a:extLst>
          </p:cNvPr>
          <p:cNvSpPr txBox="1">
            <a:spLocks/>
          </p:cNvSpPr>
          <p:nvPr/>
        </p:nvSpPr>
        <p:spPr>
          <a:xfrm>
            <a:off x="374574" y="1791969"/>
            <a:ext cx="6238241" cy="1135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marR="0" indent="-216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Baustellenbesichtigung an der Windenergieanlage (WEA) im Hünfeldener Wald mit über 60 BürgerInnen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Die ersten Betonplatten des achteckigen Hybridturmes stehen (insgesamt werden 84 Platten pro WEA verbaut; Höhe 100 m)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Der Transport der Platten ist einfacher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Auf den Betonturm werden zum Adapterring zwei Stahlrohrsegmente und das Maschinenhaus gesetzt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Das Maschinenhaus hat ungefähr die Maße von einem Bus, nur etwas breiter und höher (Gewicht: ca. 70 t; Triebstrang: ca. 75 t)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Die Nabenhöhe beträgt 164 m, die Gesamthöhe 239 m</a:t>
            </a:r>
          </a:p>
        </p:txBody>
      </p:sp>
      <p:pic>
        <p:nvPicPr>
          <p:cNvPr id="22" name="Bildplatzhalter 21" descr="Ein Bild, das draußen, Schnee, stehend, Hügel enthält.&#10;&#10;Automatisch generierte Beschreibung">
            <a:extLst>
              <a:ext uri="{FF2B5EF4-FFF2-40B4-BE49-F238E27FC236}">
                <a16:creationId xmlns:a16="http://schemas.microsoft.com/office/drawing/2014/main" id="{A15095A1-21B7-426C-9D52-B406742B122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 b="1532"/>
          <a:stretch>
            <a:fillRect/>
          </a:stretch>
        </p:blipFill>
        <p:spPr/>
      </p:pic>
      <p:sp>
        <p:nvSpPr>
          <p:cNvPr id="23" name="Fußzeilenplatzhalter 1">
            <a:extLst>
              <a:ext uri="{FF2B5EF4-FFF2-40B4-BE49-F238E27FC236}">
                <a16:creationId xmlns:a16="http://schemas.microsoft.com/office/drawing/2014/main" id="{115A0F0A-6623-40D9-B6A7-643860156993}"/>
              </a:ext>
            </a:extLst>
          </p:cNvPr>
          <p:cNvSpPr txBox="1">
            <a:spLocks/>
          </p:cNvSpPr>
          <p:nvPr/>
        </p:nvSpPr>
        <p:spPr>
          <a:xfrm>
            <a:off x="7012800" y="6388101"/>
            <a:ext cx="1690933" cy="287323"/>
          </a:xfrm>
          <a:prstGeom prst="rect">
            <a:avLst/>
          </a:prstGeom>
        </p:spPr>
        <p:txBody>
          <a:bodyPr vert="horz" wrap="square" lIns="121920" tIns="60960" rIns="0" bIns="6096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defRPr lang="en-GB" sz="800" b="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de-DE" sz="1067">
                <a:solidFill>
                  <a:srgbClr val="464646">
                    <a:lumMod val="50000"/>
                  </a:srgbClr>
                </a:solidFill>
                <a:latin typeface="Arial"/>
              </a:rPr>
              <a:t>Foto: N. </a:t>
            </a:r>
            <a:r>
              <a:rPr lang="de-DE" sz="1067" err="1">
                <a:solidFill>
                  <a:srgbClr val="464646">
                    <a:lumMod val="50000"/>
                  </a:srgbClr>
                </a:solidFill>
                <a:latin typeface="Arial"/>
              </a:rPr>
              <a:t>Ohlemacher</a:t>
            </a:r>
            <a:endParaRPr lang="de-DE" sz="1067">
              <a:solidFill>
                <a:srgbClr val="464646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27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D17DAF7-7CE3-40AB-9D95-6BA4FB2C5B6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609585"/>
            <a:r>
              <a:rPr lang="de-DE">
                <a:solidFill>
                  <a:srgbClr val="FFFFFF">
                    <a:lumMod val="50000"/>
                  </a:srgbClr>
                </a:solidFill>
                <a:latin typeface="Arial"/>
              </a:rPr>
              <a:t>NATURSTROM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B9CF0A-AC0D-45B1-9F56-16B4092571C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defTabSz="609585"/>
            <a:fld id="{908BDF16-B4A7-40A0-86DA-410738E7552A}" type="slidenum">
              <a:rPr lang="de-DE">
                <a:solidFill>
                  <a:srgbClr val="FFFFFF">
                    <a:lumMod val="50000"/>
                  </a:srgbClr>
                </a:solidFill>
                <a:latin typeface="Arial"/>
              </a:rPr>
              <a:pPr defTabSz="609585"/>
              <a:t>15</a:t>
            </a:fld>
            <a:endParaRPr lang="de-DE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46FEC2-72A5-416B-B07C-EFE77935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Bauablauf des Bürgerwindparks </a:t>
            </a:r>
            <a:r>
              <a:rPr lang="de-DE" err="1"/>
              <a:t>Hünfeldener</a:t>
            </a:r>
            <a:r>
              <a:rPr lang="de-DE"/>
              <a:t> Wald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D3A25A-64A2-424E-96FD-587365031A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4579" y="1386229"/>
            <a:ext cx="6471699" cy="339704"/>
          </a:xfrm>
        </p:spPr>
        <p:txBody>
          <a:bodyPr/>
          <a:lstStyle/>
          <a:p>
            <a:r>
              <a:rPr lang="de-DE"/>
              <a:t>Mai 2020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14DD9B4-74C4-4E31-896F-DE51781B15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4574" y="3304051"/>
            <a:ext cx="6238241" cy="1490133"/>
          </a:xfrm>
        </p:spPr>
        <p:txBody>
          <a:bodyPr/>
          <a:lstStyle/>
          <a:p>
            <a:pPr marL="285744" indent="-285744"/>
            <a:r>
              <a:rPr lang="de-DE"/>
              <a:t>Seit Ende Mai sind alle Windenergieanlagen in Betrieb mit jeweils 4,5 Megawatt Leistung</a:t>
            </a:r>
          </a:p>
          <a:p>
            <a:pPr marL="285744" indent="-285744"/>
            <a:r>
              <a:rPr lang="de-DE"/>
              <a:t>Pro Jahr werden so rund 28 Mio. kWh Ökostrom erzeugt </a:t>
            </a:r>
            <a:r>
              <a:rPr lang="de-DE">
                <a:ea typeface="Cambria Math" panose="02040503050406030204" pitchFamily="18" charset="0"/>
              </a:rPr>
              <a:t>≙ </a:t>
            </a:r>
            <a:r>
              <a:rPr lang="de-DE"/>
              <a:t>etwa dem Verbrauch von 8.000 Drei-Personen-Haushalten</a:t>
            </a:r>
          </a:p>
          <a:p>
            <a:pPr marL="285744" indent="-285744"/>
            <a:r>
              <a:rPr lang="de-DE"/>
              <a:t>Jährliche Ersparnis von ca. 19.000 Tonnen CO</a:t>
            </a:r>
            <a:r>
              <a:rPr lang="de-DE" baseline="-25000"/>
              <a:t>2 </a:t>
            </a:r>
            <a:r>
              <a:rPr lang="de-DE">
                <a:ea typeface="Cambria Math" panose="02040503050406030204" pitchFamily="18" charset="0"/>
              </a:rPr>
              <a:t>≙ knapp </a:t>
            </a:r>
            <a:r>
              <a:rPr lang="de-DE"/>
              <a:t>2.500 Benzin-Autos, die einmal um die ganze Welt fahren</a:t>
            </a:r>
          </a:p>
          <a:p>
            <a:pPr marL="285744" indent="-285744"/>
            <a:r>
              <a:rPr lang="de-DE"/>
              <a:t>In nicht mal einem Jahr haben die Anlagen, die für die Herstellung, sowie den Auf- und Abbau benötigte Energie selbst produziert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FB8672E-B659-4023-87D7-2ECC7E7F842B}"/>
              </a:ext>
            </a:extLst>
          </p:cNvPr>
          <p:cNvSpPr txBox="1">
            <a:spLocks/>
          </p:cNvSpPr>
          <p:nvPr/>
        </p:nvSpPr>
        <p:spPr>
          <a:xfrm>
            <a:off x="374579" y="2834568"/>
            <a:ext cx="6471699" cy="33970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6000" tIns="48000" rIns="96000" bIns="4800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FFFFFF"/>
                </a:solidFill>
                <a:latin typeface="Arial"/>
              </a:rPr>
              <a:t>Juni 2020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40C0361-169E-4540-B6E8-1DFF6DD8097E}"/>
              </a:ext>
            </a:extLst>
          </p:cNvPr>
          <p:cNvSpPr txBox="1">
            <a:spLocks/>
          </p:cNvSpPr>
          <p:nvPr/>
        </p:nvSpPr>
        <p:spPr>
          <a:xfrm>
            <a:off x="374574" y="1852257"/>
            <a:ext cx="6238241" cy="6930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marR="0" indent="-216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Drei Anlagen errichtet, zwei bereits in Betrieb </a:t>
            </a:r>
          </a:p>
          <a:p>
            <a:pPr marL="285744" indent="-285744" defTabSz="914377">
              <a:spcAft>
                <a:spcPts val="800"/>
              </a:spcAft>
              <a:buClr>
                <a:srgbClr val="4B8934"/>
              </a:buClr>
            </a:pPr>
            <a:r>
              <a:rPr lang="de-DE" sz="1600">
                <a:solidFill>
                  <a:srgbClr val="464646"/>
                </a:solidFill>
                <a:latin typeface="Arial"/>
              </a:rPr>
              <a:t>Informationsveranstaltung für BürgerInnen über finanzielle Beteiligung am Windpark wird im September nachgeholt</a:t>
            </a:r>
          </a:p>
        </p:txBody>
      </p:sp>
      <p:pic>
        <p:nvPicPr>
          <p:cNvPr id="25" name="Bildplatzhalter 24" descr="Ein Bild, das Gras, draußen, Feld, grasbedeckt enthält.&#10;&#10;Automatisch generierte Beschreibung">
            <a:extLst>
              <a:ext uri="{FF2B5EF4-FFF2-40B4-BE49-F238E27FC236}">
                <a16:creationId xmlns:a16="http://schemas.microsoft.com/office/drawing/2014/main" id="{87BD7BDF-1A6A-4E21-8B67-37EF56DA6A2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8" b="17688"/>
          <a:stretch>
            <a:fillRect/>
          </a:stretch>
        </p:blipFill>
        <p:spPr/>
      </p:pic>
      <p:pic>
        <p:nvPicPr>
          <p:cNvPr id="21" name="Bildplatzhalter 20" descr="Ein Bild, das draußen, Gebäude, Schild, Baum enthält.&#10;&#10;Automatisch generierte Beschreibung">
            <a:extLst>
              <a:ext uri="{FF2B5EF4-FFF2-40B4-BE49-F238E27FC236}">
                <a16:creationId xmlns:a16="http://schemas.microsoft.com/office/drawing/2014/main" id="{C6E42E5D-A820-494B-9817-FD88F84E13C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 b="1532"/>
          <a:stretch>
            <a:fillRect/>
          </a:stretch>
        </p:blipFill>
        <p:spPr/>
      </p:pic>
      <p:sp>
        <p:nvSpPr>
          <p:cNvPr id="27" name="Fußzeilenplatzhalter 1">
            <a:extLst>
              <a:ext uri="{FF2B5EF4-FFF2-40B4-BE49-F238E27FC236}">
                <a16:creationId xmlns:a16="http://schemas.microsoft.com/office/drawing/2014/main" id="{7FE6079C-F856-4FCA-8040-50A0259F0901}"/>
              </a:ext>
            </a:extLst>
          </p:cNvPr>
          <p:cNvSpPr txBox="1">
            <a:spLocks/>
          </p:cNvSpPr>
          <p:nvPr/>
        </p:nvSpPr>
        <p:spPr>
          <a:xfrm>
            <a:off x="7012800" y="3626073"/>
            <a:ext cx="1690933" cy="287323"/>
          </a:xfrm>
          <a:prstGeom prst="rect">
            <a:avLst/>
          </a:prstGeom>
        </p:spPr>
        <p:txBody>
          <a:bodyPr vert="horz" wrap="square" lIns="121920" tIns="60960" rIns="0" bIns="6096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defRPr lang="en-GB" sz="800" b="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de-DE" sz="1067">
                <a:solidFill>
                  <a:srgbClr val="464646">
                    <a:lumMod val="50000"/>
                  </a:srgbClr>
                </a:solidFill>
                <a:latin typeface="Arial"/>
              </a:rPr>
              <a:t>Foto: N. </a:t>
            </a:r>
            <a:r>
              <a:rPr lang="de-DE" sz="1067" err="1">
                <a:solidFill>
                  <a:srgbClr val="464646">
                    <a:lumMod val="50000"/>
                  </a:srgbClr>
                </a:solidFill>
                <a:latin typeface="Arial"/>
              </a:rPr>
              <a:t>Ohlemacher</a:t>
            </a:r>
            <a:endParaRPr lang="de-DE" sz="1067">
              <a:solidFill>
                <a:srgbClr val="464646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12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8C5A5C7-7984-4E36-8C9B-CD3359416E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Vielen Dank für die Aufmerksamkeit!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1433987A-0CF9-D342-87CA-B2B7D020AE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"/>
          <a:stretch/>
        </p:blipFill>
        <p:spPr>
          <a:xfrm>
            <a:off x="1524" y="4"/>
            <a:ext cx="12188952" cy="4526721"/>
          </a:xfrm>
        </p:spPr>
      </p:pic>
    </p:spTree>
    <p:extLst>
      <p:ext uri="{BB962C8B-B14F-4D97-AF65-F5344CB8AC3E}">
        <p14:creationId xmlns:p14="http://schemas.microsoft.com/office/powerpoint/2010/main" val="50687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18222-8C5A-4CF5-8A96-97BDC51A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2360"/>
            <a:ext cx="10969487" cy="4842979"/>
          </a:xfrm>
        </p:spPr>
        <p:txBody>
          <a:bodyPr>
            <a:normAutofit/>
          </a:bodyPr>
          <a:lstStyle/>
          <a:p>
            <a:pPr algn="ctr"/>
            <a:r>
              <a:rPr lang="de-DE" b="1"/>
              <a:t>Haben Sie Fragen?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0AFAAF-1397-4672-AFE7-27F939BF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E3F5D-EA6C-489F-9E44-8297543E6A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14E7B84E-04D9-44AD-BE8A-EB8D2E56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28" y="6356350"/>
            <a:ext cx="4878572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Informationsveranstaltung Windenergie in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Hünfelden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- 12.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4284862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D649B-5F0F-4DFF-B60E-B808DDAA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000"/>
              <a:t>Finanzielle Beteiligung</a:t>
            </a:r>
            <a:br>
              <a:rPr lang="de-DE" sz="4000"/>
            </a:br>
            <a:br>
              <a:rPr lang="de-DE" sz="4000" b="1"/>
            </a:br>
            <a:r>
              <a:rPr lang="de-DE" sz="4000" b="1"/>
              <a:t>Nina Neubauer</a:t>
            </a:r>
            <a:br>
              <a:rPr lang="de-DE" sz="4000" b="1"/>
            </a:br>
            <a:r>
              <a:rPr lang="de-DE" sz="4000" b="1"/>
              <a:t>Harald </a:t>
            </a:r>
            <a:r>
              <a:rPr lang="de-DE" sz="4000" b="1" err="1"/>
              <a:t>Lieberth</a:t>
            </a:r>
            <a:br>
              <a:rPr lang="de-DE" sz="4000"/>
            </a:br>
            <a:r>
              <a:rPr lang="de-DE" sz="4000" i="1"/>
              <a:t>Naturstrom AG</a:t>
            </a:r>
            <a:br>
              <a:rPr lang="de-DE" sz="3600" i="1"/>
            </a:br>
            <a:endParaRPr lang="de-DE" sz="40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19FD3A-DF71-4230-8C2B-EE629335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28" y="6356350"/>
            <a:ext cx="4878572" cy="365125"/>
          </a:xfrm>
        </p:spPr>
        <p:txBody>
          <a:bodyPr/>
          <a:lstStyle/>
          <a:p>
            <a:r>
              <a:rPr lang="de-DE"/>
              <a:t>Informationsveranstaltung Windenergie in </a:t>
            </a:r>
            <a:r>
              <a:rPr lang="de-DE" err="1"/>
              <a:t>Hünfelden</a:t>
            </a:r>
            <a:r>
              <a:rPr lang="de-DE"/>
              <a:t> - 12. September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51F96-F77A-4B49-A0DA-EF870F01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984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F353-93D0-440C-A9B3-44BD67DEB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401" y="2011680"/>
            <a:ext cx="6363789" cy="3248297"/>
          </a:xfrm>
        </p:spPr>
        <p:txBody>
          <a:bodyPr>
            <a:noAutofit/>
          </a:bodyPr>
          <a:lstStyle/>
          <a:p>
            <a:r>
              <a:rPr lang="de-DE" sz="4800" b="1">
                <a:solidFill>
                  <a:schemeClr val="tx1"/>
                </a:solidFill>
              </a:rPr>
              <a:t>Finanzielle Beteiligung an der Bürgerwindpark </a:t>
            </a:r>
            <a:r>
              <a:rPr lang="de-DE" sz="4800" b="1" err="1">
                <a:solidFill>
                  <a:schemeClr val="tx1"/>
                </a:solidFill>
              </a:rPr>
              <a:t>Hünfeldener</a:t>
            </a:r>
            <a:r>
              <a:rPr lang="de-DE" sz="4800" b="1">
                <a:solidFill>
                  <a:schemeClr val="tx1"/>
                </a:solidFill>
              </a:rPr>
              <a:t> Wald GmbH &amp; Co. KG</a:t>
            </a: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F977A4BF-2FBD-444A-8F5A-F5603419E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9213"/>
            <a:ext cx="4227871" cy="26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3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D649B-5F0F-4DFF-B60E-B808DDAA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1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4000"/>
              <a:t>Begrüßung</a:t>
            </a:r>
            <a:br>
              <a:rPr lang="de-DE" sz="4000"/>
            </a:br>
            <a:br>
              <a:rPr lang="de-DE" sz="4000" b="1"/>
            </a:br>
            <a:r>
              <a:rPr lang="de-DE" sz="4000" b="1"/>
              <a:t>Silvia Scheu-</a:t>
            </a:r>
            <a:r>
              <a:rPr lang="de-DE" sz="4000" b="1" err="1"/>
              <a:t>Menzer</a:t>
            </a:r>
            <a:r>
              <a:rPr lang="de-DE" sz="4000"/>
              <a:t> </a:t>
            </a:r>
            <a:br>
              <a:rPr lang="de-DE" sz="4000"/>
            </a:br>
            <a:r>
              <a:rPr lang="de-DE" sz="3600"/>
              <a:t>Bürgermeisterin</a:t>
            </a:r>
            <a:br>
              <a:rPr lang="de-DE" sz="3600"/>
            </a:br>
            <a:r>
              <a:rPr lang="de-DE" sz="3600" i="1"/>
              <a:t>Gemeinde </a:t>
            </a:r>
            <a:r>
              <a:rPr lang="de-DE" sz="3600" i="1" err="1"/>
              <a:t>Hünfelden</a:t>
            </a:r>
            <a:br>
              <a:rPr lang="de-DE" sz="4000" i="1"/>
            </a:br>
            <a:endParaRPr lang="de-DE" sz="40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19FD3A-DF71-4230-8C2B-EE629335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28" y="6356350"/>
            <a:ext cx="4878572" cy="365125"/>
          </a:xfrm>
        </p:spPr>
        <p:txBody>
          <a:bodyPr/>
          <a:lstStyle/>
          <a:p>
            <a:r>
              <a:rPr lang="de-DE"/>
              <a:t>Informationsveranstaltung Windenergie in </a:t>
            </a:r>
            <a:r>
              <a:rPr lang="de-DE" err="1"/>
              <a:t>Hünfelden</a:t>
            </a:r>
            <a:r>
              <a:rPr lang="de-DE"/>
              <a:t> - 12. September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51F96-F77A-4B49-A0DA-EF870F01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453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717FBA-7950-47BC-86DC-C9CC7F7A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18" y="2362712"/>
            <a:ext cx="3228975" cy="1851025"/>
          </a:xfrm>
        </p:spPr>
        <p:txBody>
          <a:bodyPr lIns="72000"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Die Emittentin:</a:t>
            </a:r>
            <a:br>
              <a:rPr lang="de-DE" sz="3200">
                <a:solidFill>
                  <a:srgbClr val="FFFFFF"/>
                </a:solidFill>
              </a:rPr>
            </a:br>
            <a:r>
              <a:rPr lang="de-DE" sz="3200">
                <a:solidFill>
                  <a:srgbClr val="FFFFFF"/>
                </a:solidFill>
              </a:rPr>
              <a:t>Bürgerwindpark </a:t>
            </a:r>
            <a:r>
              <a:rPr lang="de-DE" sz="3200" err="1">
                <a:solidFill>
                  <a:srgbClr val="FFFFFF"/>
                </a:solidFill>
              </a:rPr>
              <a:t>Hünfeldener</a:t>
            </a:r>
            <a:r>
              <a:rPr lang="de-DE" sz="3200">
                <a:solidFill>
                  <a:srgbClr val="FFFFFF"/>
                </a:solidFill>
              </a:rPr>
              <a:t> Wald GmbH &amp; Co. KG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3BC4A06-BEA1-4988-8E95-2ECC2E3C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950" y="1517035"/>
            <a:ext cx="6629400" cy="3175001"/>
          </a:xfrm>
        </p:spPr>
        <p:txBody>
          <a:bodyPr anchor="ctr">
            <a:normAutofit/>
          </a:bodyPr>
          <a:lstStyle/>
          <a:p>
            <a:r>
              <a:rPr lang="de-DE"/>
              <a:t>Gründung am 25.04.2017</a:t>
            </a:r>
          </a:p>
          <a:p>
            <a:r>
              <a:rPr lang="de-DE"/>
              <a:t>Sitz: Le </a:t>
            </a:r>
            <a:r>
              <a:rPr lang="de-DE" err="1"/>
              <a:t>Thillay</a:t>
            </a:r>
            <a:r>
              <a:rPr lang="de-DE"/>
              <a:t>-Platz, 65597 </a:t>
            </a:r>
            <a:r>
              <a:rPr lang="de-DE" err="1"/>
              <a:t>Hünfelden</a:t>
            </a:r>
            <a:endParaRPr lang="de-DE"/>
          </a:p>
          <a:p>
            <a:r>
              <a:rPr lang="de-DE"/>
              <a:t>Unternehmensgegenstand: Errichtung, bzw. Erwerb und Betrieb von drei Windkraftanlagen zur regenerativen Energieerzeugung im </a:t>
            </a:r>
            <a:r>
              <a:rPr lang="de-DE" err="1"/>
              <a:t>Hünfeldener</a:t>
            </a:r>
            <a:r>
              <a:rPr lang="de-DE"/>
              <a:t> Wald sowie Verkauf der erzeugten Energie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1FBA052-6DD5-474A-940D-752D92369A44}"/>
              </a:ext>
            </a:extLst>
          </p:cNvPr>
          <p:cNvSpPr txBox="1">
            <a:spLocks/>
          </p:cNvSpPr>
          <p:nvPr/>
        </p:nvSpPr>
        <p:spPr>
          <a:xfrm>
            <a:off x="4595812" y="570271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Eckdaten der Gesellschaft</a:t>
            </a:r>
          </a:p>
        </p:txBody>
      </p:sp>
    </p:spTree>
    <p:extLst>
      <p:ext uri="{BB962C8B-B14F-4D97-AF65-F5344CB8AC3E}">
        <p14:creationId xmlns:p14="http://schemas.microsoft.com/office/powerpoint/2010/main" val="1838802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E7EE18-9A8D-4586-9A0B-8F68BFD0A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342" y="507472"/>
            <a:ext cx="7305676" cy="853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/>
              <a:t>Exkurs: </a:t>
            </a:r>
          </a:p>
          <a:p>
            <a:pPr marL="0" indent="0">
              <a:buNone/>
            </a:pPr>
            <a:r>
              <a:rPr lang="de-DE" b="1"/>
              <a:t>GmbH &amp; Co. KG – Was ist das überhaupt?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1568A66-A3E7-4417-9ED6-288E7FA8F239}"/>
              </a:ext>
            </a:extLst>
          </p:cNvPr>
          <p:cNvSpPr/>
          <p:nvPr/>
        </p:nvSpPr>
        <p:spPr>
          <a:xfrm>
            <a:off x="4653283" y="1681130"/>
            <a:ext cx="1600201" cy="853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GmbH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EDD08BA-759F-42D9-8C97-17F2A9E16B06}"/>
              </a:ext>
            </a:extLst>
          </p:cNvPr>
          <p:cNvSpPr/>
          <p:nvPr/>
        </p:nvSpPr>
        <p:spPr>
          <a:xfrm>
            <a:off x="7126395" y="1681130"/>
            <a:ext cx="1600201" cy="853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E68F14-0C7D-4F6F-8CFF-DF6E6C551A76}"/>
              </a:ext>
            </a:extLst>
          </p:cNvPr>
          <p:cNvSpPr txBox="1"/>
          <p:nvPr/>
        </p:nvSpPr>
        <p:spPr>
          <a:xfrm>
            <a:off x="6444944" y="185198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B02F00-457A-4539-A6BF-3717A6C37611}"/>
              </a:ext>
            </a:extLst>
          </p:cNvPr>
          <p:cNvSpPr/>
          <p:nvPr/>
        </p:nvSpPr>
        <p:spPr>
          <a:xfrm>
            <a:off x="9329295" y="1681130"/>
            <a:ext cx="2715127" cy="391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KG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Personen-gesellschaft mit mind. 2 Gesellschaftern (Komplementär und Kommanditist)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Beschlussfassung in Gesellschafter-versammlung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45F93C5-F3D5-45E1-AB51-7505720DF07F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453383" y="2534570"/>
            <a:ext cx="1" cy="753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D2FAAE8-C65F-4678-9858-74A412884E84}"/>
              </a:ext>
            </a:extLst>
          </p:cNvPr>
          <p:cNvCxnSpPr>
            <a:cxnSpLocks/>
            <a:stCxn id="5" idx="4"/>
            <a:endCxn id="20" idx="0"/>
          </p:cNvCxnSpPr>
          <p:nvPr/>
        </p:nvCxnSpPr>
        <p:spPr>
          <a:xfrm flipH="1">
            <a:off x="7912254" y="2534570"/>
            <a:ext cx="14242" cy="753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CEB603B5-7009-44D4-898C-88B3AEFA225C}"/>
              </a:ext>
            </a:extLst>
          </p:cNvPr>
          <p:cNvSpPr txBox="1"/>
          <p:nvPr/>
        </p:nvSpPr>
        <p:spPr>
          <a:xfrm>
            <a:off x="4278734" y="3292474"/>
            <a:ext cx="234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Komplementär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unbeschränkte Haftung (auf GmbH-Kapital beschränkt)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Geschäftsführung und Vertretung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i.d.R. ohne Einlage (und damit ohne Stimmrecht)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FB8B95A-3EDC-4841-ACEE-45A1123A0945}"/>
              </a:ext>
            </a:extLst>
          </p:cNvPr>
          <p:cNvSpPr txBox="1"/>
          <p:nvPr/>
        </p:nvSpPr>
        <p:spPr>
          <a:xfrm>
            <a:off x="6742254" y="3288224"/>
            <a:ext cx="234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Kommanditisten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beschränkte Haftung (bis zur Höhe der Einlage)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Mitsprache durch Gesellschafter- </a:t>
            </a:r>
            <a:r>
              <a:rPr kumimoji="0" lang="de-DE" sz="1800" b="0" i="0" u="none" strike="noStrike" kern="1200" cap="none" spc="0" normalizeH="0" baseline="0" noProof="0" err="1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versammlung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4550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Einlage auf das Kommanditkapital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el 3">
            <a:extLst>
              <a:ext uri="{FF2B5EF4-FFF2-40B4-BE49-F238E27FC236}">
                <a16:creationId xmlns:a16="http://schemas.microsoft.com/office/drawing/2014/main" id="{4DEA6E1A-AA16-46CB-93D9-7DDFC1DF8E1F}"/>
              </a:ext>
            </a:extLst>
          </p:cNvPr>
          <p:cNvSpPr txBox="1">
            <a:spLocks/>
          </p:cNvSpPr>
          <p:nvPr/>
        </p:nvSpPr>
        <p:spPr>
          <a:xfrm>
            <a:off x="504518" y="2362712"/>
            <a:ext cx="3228975" cy="1851025"/>
          </a:xfrm>
          <a:prstGeom prst="rect">
            <a:avLst/>
          </a:prstGeom>
        </p:spPr>
        <p:txBody>
          <a:bodyPr vert="horz" lIns="7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7892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Die Emittentin:</a:t>
            </a:r>
            <a:b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Bürgerwindpark Hünfeldener Wald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132001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2F049E-D6D4-4C75-99DF-FCB5A8B2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550" y="953729"/>
            <a:ext cx="6906491" cy="5268079"/>
          </a:xfrm>
        </p:spPr>
        <p:txBody>
          <a:bodyPr anchor="ctr">
            <a:normAutofit/>
          </a:bodyPr>
          <a:lstStyle/>
          <a:p>
            <a:r>
              <a:rPr lang="de-DE"/>
              <a:t>mindestens 10 natürliche Personen</a:t>
            </a:r>
          </a:p>
          <a:p>
            <a:r>
              <a:rPr lang="de-DE"/>
              <a:t>mindestens 51 % der Stimmrechte liegen bei natürlichen Personen, die seit mindestens einem Jahr im Landkreis der Erzeugungsanlagen ihren Erstwohnsitz haben, und</a:t>
            </a:r>
          </a:p>
          <a:p>
            <a:r>
              <a:rPr lang="de-DE"/>
              <a:t>kein Gesellschafter hält mehr als 10 % der Stimmrechte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73DED8A-8B58-4BA0-B14D-CC6ADBBAF31E}"/>
              </a:ext>
            </a:extLst>
          </p:cNvPr>
          <p:cNvSpPr txBox="1">
            <a:spLocks/>
          </p:cNvSpPr>
          <p:nvPr/>
        </p:nvSpPr>
        <p:spPr>
          <a:xfrm>
            <a:off x="4539342" y="532166"/>
            <a:ext cx="7305676" cy="853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Sonderform „Bürgerenergiegesellschaft“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98FECBCF-EEEB-4A3F-8A4F-2A3DFF42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18" y="2362712"/>
            <a:ext cx="3228975" cy="1851025"/>
          </a:xfrm>
        </p:spPr>
        <p:txBody>
          <a:bodyPr lIns="72000"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Die Emittentin:</a:t>
            </a:r>
            <a:br>
              <a:rPr lang="de-DE" sz="3200">
                <a:solidFill>
                  <a:srgbClr val="FFFFFF"/>
                </a:solidFill>
              </a:rPr>
            </a:br>
            <a:r>
              <a:rPr lang="de-DE" sz="3200">
                <a:solidFill>
                  <a:srgbClr val="FFFFFF"/>
                </a:solidFill>
              </a:rPr>
              <a:t>Bürgerwindpark </a:t>
            </a:r>
            <a:r>
              <a:rPr lang="de-DE" sz="3200" err="1">
                <a:solidFill>
                  <a:srgbClr val="FFFFFF"/>
                </a:solidFill>
              </a:rPr>
              <a:t>Hünfeldener</a:t>
            </a:r>
            <a:r>
              <a:rPr lang="de-DE" sz="3200">
                <a:solidFill>
                  <a:srgbClr val="FFFFFF"/>
                </a:solidFill>
              </a:rPr>
              <a:t> Wald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4059267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AD7E47-0F7C-4D90-8DC7-72ACC2547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433" y="1140542"/>
            <a:ext cx="7305676" cy="54864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de-DE" sz="2000" b="1"/>
              <a:t>Komplementärin: </a:t>
            </a:r>
            <a:r>
              <a:rPr lang="de-DE" sz="1800"/>
              <a:t>Bürgerwindpark </a:t>
            </a:r>
            <a:r>
              <a:rPr lang="de-DE" sz="1800" err="1"/>
              <a:t>Hünfeldener</a:t>
            </a:r>
            <a:r>
              <a:rPr lang="de-DE" sz="1800"/>
              <a:t> Wald </a:t>
            </a:r>
            <a:r>
              <a:rPr lang="de-DE" sz="1800" err="1"/>
              <a:t>Verwaltungs</a:t>
            </a:r>
            <a:r>
              <a:rPr lang="de-DE" sz="1800"/>
              <a:t> GmbH</a:t>
            </a:r>
          </a:p>
          <a:p>
            <a:r>
              <a:rPr lang="de-DE" sz="1800"/>
              <a:t>Geschäftsführer: Frank Heuser und Georg Sonneborn</a:t>
            </a:r>
          </a:p>
          <a:p>
            <a:r>
              <a:rPr lang="de-DE" sz="1800"/>
              <a:t>Gesellschafter zu je 1/3: Gemeinde </a:t>
            </a:r>
            <a:r>
              <a:rPr lang="de-DE" sz="1800" err="1"/>
              <a:t>Hünfelden</a:t>
            </a:r>
            <a:r>
              <a:rPr lang="de-DE" sz="1800"/>
              <a:t>, FH </a:t>
            </a:r>
            <a:r>
              <a:rPr lang="de-DE" sz="1800" err="1"/>
              <a:t>Beteiligungs</a:t>
            </a:r>
            <a:r>
              <a:rPr lang="de-DE" sz="1800"/>
              <a:t> GmbH und NATEN Windstrom GmbH</a:t>
            </a:r>
          </a:p>
          <a:p>
            <a:pPr marL="0" indent="0">
              <a:buNone/>
            </a:pPr>
            <a:r>
              <a:rPr lang="de-DE" sz="2000" b="1"/>
              <a:t>Kommanditisten:</a:t>
            </a:r>
          </a:p>
          <a:p>
            <a:r>
              <a:rPr lang="de-DE" sz="1800"/>
              <a:t>Gemeinde </a:t>
            </a:r>
            <a:r>
              <a:rPr lang="de-DE" sz="1800" err="1"/>
              <a:t>Hünfelden</a:t>
            </a:r>
            <a:r>
              <a:rPr lang="de-DE" sz="1800"/>
              <a:t> mit einer Kommanditeinlage </a:t>
            </a:r>
            <a:r>
              <a:rPr lang="de-DE" sz="1800" err="1"/>
              <a:t>i.H.v</a:t>
            </a:r>
            <a:r>
              <a:rPr lang="de-DE" sz="1800"/>
              <a:t>. 1.050.000 Euro (30 % des Kommanditkapitals, 10 % der Stimmrechte)</a:t>
            </a:r>
          </a:p>
          <a:p>
            <a:r>
              <a:rPr lang="de-DE" sz="1800" err="1"/>
              <a:t>NaturStromQuelle</a:t>
            </a:r>
            <a:r>
              <a:rPr lang="de-DE" sz="1800"/>
              <a:t> Eins GmbH &amp; Co. KG mit einer Kommanditeinlage </a:t>
            </a:r>
            <a:r>
              <a:rPr lang="de-DE" sz="1800" err="1"/>
              <a:t>i.H.v</a:t>
            </a:r>
            <a:r>
              <a:rPr lang="de-DE" sz="1800"/>
              <a:t>. 1.050.000 Euro (30 % des Kommanditkapitals, 10 % der Stimmrechte)</a:t>
            </a:r>
          </a:p>
          <a:p>
            <a:r>
              <a:rPr lang="de-DE" sz="1800"/>
              <a:t>FH </a:t>
            </a:r>
            <a:r>
              <a:rPr lang="de-DE" sz="1800" err="1"/>
              <a:t>Beteiligungs</a:t>
            </a:r>
            <a:r>
              <a:rPr lang="de-DE" sz="1800"/>
              <a:t> GmbH mit einer Kommanditeinlage </a:t>
            </a:r>
            <a:r>
              <a:rPr lang="de-DE" sz="1800" err="1"/>
              <a:t>i.H.v</a:t>
            </a:r>
            <a:r>
              <a:rPr lang="de-DE" sz="1800"/>
              <a:t>. 350.000 Euro (10 % des Kommanditkapitals, 10 % der Stimmrechte)</a:t>
            </a:r>
          </a:p>
          <a:p>
            <a:r>
              <a:rPr lang="de-DE" sz="1800"/>
              <a:t>10 natürliche Personen mit Kommanditeinlagen bis zu 10.000 Euro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1800">
                <a:sym typeface="Wingdings" panose="05000000000000000000" pitchFamily="2" charset="2"/>
              </a:rPr>
              <a:t> Daneben sollen durch das jetzige Angebot weitere natürliche Personen als KommanditistInnen gewonnen werden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1800">
                <a:sym typeface="Wingdings" panose="05000000000000000000" pitchFamily="2" charset="2"/>
              </a:rPr>
              <a:t> Ziel: natürliche Personen mit insgesamt 30 % des Kommanditkapitals und 70 % der Stimmrechte</a:t>
            </a:r>
            <a:endParaRPr lang="de-DE" sz="180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2011220-032B-4C72-9C2C-8E07BC0FB5DC}"/>
              </a:ext>
            </a:extLst>
          </p:cNvPr>
          <p:cNvSpPr txBox="1">
            <a:spLocks/>
          </p:cNvSpPr>
          <p:nvPr/>
        </p:nvSpPr>
        <p:spPr>
          <a:xfrm>
            <a:off x="4539342" y="591159"/>
            <a:ext cx="7305676" cy="853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Gesellschafterstruktur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9F782534-36DF-4769-A008-6C8AE0D6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18" y="2362712"/>
            <a:ext cx="3228975" cy="1851025"/>
          </a:xfrm>
        </p:spPr>
        <p:txBody>
          <a:bodyPr lIns="72000"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Die Emittentin:</a:t>
            </a:r>
            <a:br>
              <a:rPr lang="de-DE" sz="3200">
                <a:solidFill>
                  <a:srgbClr val="FFFFFF"/>
                </a:solidFill>
              </a:rPr>
            </a:br>
            <a:r>
              <a:rPr lang="de-DE" sz="3200">
                <a:solidFill>
                  <a:srgbClr val="FFFFFF"/>
                </a:solidFill>
              </a:rPr>
              <a:t>Bürgerwindpark </a:t>
            </a:r>
            <a:r>
              <a:rPr lang="de-DE" sz="3200" err="1">
                <a:solidFill>
                  <a:srgbClr val="FFFFFF"/>
                </a:solidFill>
              </a:rPr>
              <a:t>Hünfeldener</a:t>
            </a:r>
            <a:r>
              <a:rPr lang="de-DE" sz="3200">
                <a:solidFill>
                  <a:srgbClr val="FFFFFF"/>
                </a:solidFill>
              </a:rPr>
              <a:t> Wald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391861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047A9-77D9-43EF-86A9-044315D8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2352135"/>
            <a:ext cx="3559277" cy="2732628"/>
          </a:xfrm>
        </p:spPr>
        <p:txBody>
          <a:bodyPr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Das Angebot:</a:t>
            </a:r>
            <a:br>
              <a:rPr lang="de-DE" sz="3200" b="1">
                <a:solidFill>
                  <a:srgbClr val="FFFFFF"/>
                </a:solidFill>
              </a:rPr>
            </a:br>
            <a:r>
              <a:rPr lang="de-DE" sz="3200">
                <a:solidFill>
                  <a:srgbClr val="FFFFFF"/>
                </a:solidFill>
              </a:rPr>
              <a:t>Kommanditanteile BWP </a:t>
            </a:r>
            <a:r>
              <a:rPr lang="de-DE" sz="3200" err="1">
                <a:solidFill>
                  <a:srgbClr val="FFFFFF"/>
                </a:solidFill>
              </a:rPr>
              <a:t>Hünfelden</a:t>
            </a:r>
            <a:endParaRPr lang="de-DE" sz="320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ACACFD-FF95-4AC3-A976-BDC3992D7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33" y="1152922"/>
            <a:ext cx="6906491" cy="4552156"/>
          </a:xfrm>
        </p:spPr>
        <p:txBody>
          <a:bodyPr anchor="ctr">
            <a:normAutofit lnSpcReduction="10000"/>
          </a:bodyPr>
          <a:lstStyle/>
          <a:p>
            <a:r>
              <a:rPr lang="de-DE"/>
              <a:t>Gesamtbetrag der angebotenen Kommanditanteile: 980.000 Euro</a:t>
            </a:r>
          </a:p>
          <a:p>
            <a:r>
              <a:rPr lang="de-DE"/>
              <a:t>mind. Beteiligungshöhe: 1.000 Euro</a:t>
            </a:r>
          </a:p>
          <a:p>
            <a:r>
              <a:rPr lang="de-DE"/>
              <a:t>max. Beteiligungshöhe: 10.000 Euro </a:t>
            </a:r>
          </a:p>
          <a:p>
            <a:pPr marL="265113" indent="0">
              <a:buNone/>
            </a:pPr>
            <a:r>
              <a:rPr lang="de-DE"/>
              <a:t>(bei Unterzeichnung 15.000 Euro)</a:t>
            </a:r>
          </a:p>
          <a:p>
            <a:r>
              <a:rPr lang="de-DE"/>
              <a:t>Beteiligungsstufen: </a:t>
            </a:r>
          </a:p>
          <a:p>
            <a:pPr marL="265113" indent="0">
              <a:buNone/>
            </a:pPr>
            <a:r>
              <a:rPr lang="de-DE"/>
              <a:t>1.000 €, 3.000 €, 7.000 €, 10.000 €</a:t>
            </a:r>
          </a:p>
          <a:p>
            <a:r>
              <a:rPr lang="de-DE"/>
              <a:t>Angebot richtet sich ausschließlich an volljährige Bürger mit Erstwohnsitz in der Gemeinde </a:t>
            </a:r>
            <a:r>
              <a:rPr lang="de-DE" err="1"/>
              <a:t>Hünfelden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413539F-7C81-4909-913B-64D94A674EF4}"/>
              </a:ext>
            </a:extLst>
          </p:cNvPr>
          <p:cNvSpPr txBox="1">
            <a:spLocks/>
          </p:cNvSpPr>
          <p:nvPr/>
        </p:nvSpPr>
        <p:spPr>
          <a:xfrm>
            <a:off x="4519678" y="570271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Eckdaten der Kommanditbeteiligung</a:t>
            </a:r>
          </a:p>
        </p:txBody>
      </p:sp>
    </p:spTree>
    <p:extLst>
      <p:ext uri="{BB962C8B-B14F-4D97-AF65-F5344CB8AC3E}">
        <p14:creationId xmlns:p14="http://schemas.microsoft.com/office/powerpoint/2010/main" val="1708142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1D5154-4121-4879-8467-F5CC3088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683" y="1043383"/>
            <a:ext cx="6906491" cy="47712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b="1"/>
          </a:p>
          <a:p>
            <a:r>
              <a:rPr lang="de-DE"/>
              <a:t>Auskunfts- und Beitragspflicht</a:t>
            </a:r>
          </a:p>
          <a:p>
            <a:r>
              <a:rPr lang="de-DE"/>
              <a:t>Haftungsverpflichtung</a:t>
            </a:r>
          </a:p>
          <a:p>
            <a:r>
              <a:rPr lang="de-DE"/>
              <a:t>Mitwirkungsrechte: Teilnahme-, Stimm-, Rede- und Informationsrecht in Gesellschafterversammlung</a:t>
            </a:r>
          </a:p>
          <a:p>
            <a:r>
              <a:rPr lang="de-DE"/>
              <a:t>Recht auf Ausschüttungen</a:t>
            </a:r>
          </a:p>
          <a:p>
            <a:r>
              <a:rPr lang="de-DE"/>
              <a:t>Recht auf Abfindung</a:t>
            </a:r>
          </a:p>
          <a:p>
            <a:r>
              <a:rPr lang="de-DE"/>
              <a:t>eingeschränkte Übertragbarkeit und Handelbarkeit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358B53D-D144-44E4-816B-ED8A20375E55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Merkmale der Kommanditbeteiligung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9CE31AE-165F-493C-AF5B-B5919A48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2352135"/>
            <a:ext cx="3559277" cy="2732628"/>
          </a:xfrm>
        </p:spPr>
        <p:txBody>
          <a:bodyPr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Das Angebot:</a:t>
            </a:r>
            <a:br>
              <a:rPr lang="de-DE" sz="3200" b="1">
                <a:solidFill>
                  <a:srgbClr val="FFFFFF"/>
                </a:solidFill>
              </a:rPr>
            </a:br>
            <a:r>
              <a:rPr lang="de-DE" sz="3200">
                <a:solidFill>
                  <a:srgbClr val="FFFFFF"/>
                </a:solidFill>
              </a:rPr>
              <a:t>Kommanditanteile BWP </a:t>
            </a:r>
            <a:r>
              <a:rPr lang="de-DE" sz="3200" err="1">
                <a:solidFill>
                  <a:srgbClr val="FFFFFF"/>
                </a:solidFill>
              </a:rPr>
              <a:t>Hünfelden</a:t>
            </a:r>
            <a:endParaRPr lang="de-DE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8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480F6D70-D326-4C43-8F3B-8933DDAD0C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57775" y="2429192"/>
          <a:ext cx="6410326" cy="1999615"/>
        </p:xfrm>
        <a:graphic>
          <a:graphicData uri="http://schemas.openxmlformats.org/drawingml/2006/table">
            <a:tbl>
              <a:tblPr lastRow="1" bandRow="1">
                <a:tableStyleId>{21E4AEA4-8DFA-4A89-87EB-49C32662AFE0}</a:tableStyleId>
              </a:tblPr>
              <a:tblGrid>
                <a:gridCol w="3036094">
                  <a:extLst>
                    <a:ext uri="{9D8B030D-6E8A-4147-A177-3AD203B41FA5}">
                      <a16:colId xmlns:a16="http://schemas.microsoft.com/office/drawing/2014/main" val="316430932"/>
                    </a:ext>
                  </a:extLst>
                </a:gridCol>
                <a:gridCol w="3374232">
                  <a:extLst>
                    <a:ext uri="{9D8B030D-6E8A-4147-A177-3AD203B41FA5}">
                      <a16:colId xmlns:a16="http://schemas.microsoft.com/office/drawing/2014/main" val="1632750114"/>
                    </a:ext>
                  </a:extLst>
                </a:gridCol>
              </a:tblGrid>
              <a:tr h="40259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455051"/>
                          </a:solidFill>
                        </a:rPr>
                        <a:t>GÜ-Vertrag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solidFill>
                            <a:srgbClr val="455051"/>
                          </a:solidFill>
                        </a:rPr>
                        <a:t>16.900.000 €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953861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455051"/>
                          </a:solidFill>
                        </a:rPr>
                        <a:t>Projektrechte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solidFill>
                            <a:srgbClr val="455051"/>
                          </a:solidFill>
                        </a:rPr>
                        <a:t>4.000.000 €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72934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455051"/>
                          </a:solidFill>
                        </a:rPr>
                        <a:t>Nachtkennzeichnung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solidFill>
                            <a:srgbClr val="455051"/>
                          </a:solidFill>
                        </a:rPr>
                        <a:t>150.000 €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31450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455051"/>
                          </a:solidFill>
                        </a:rPr>
                        <a:t>Anlaufkosten/Gebühren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solidFill>
                            <a:srgbClr val="455051"/>
                          </a:solidFill>
                        </a:rPr>
                        <a:t>450.000 €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32235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r>
                        <a:rPr lang="de-DE"/>
                        <a:t>Summe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21.500.000 €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977178"/>
                  </a:ext>
                </a:extLst>
              </a:tr>
            </a:tbl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55A49A08-316B-4E12-B244-C6D2B431318C}"/>
              </a:ext>
            </a:extLst>
          </p:cNvPr>
          <p:cNvSpPr txBox="1">
            <a:spLocks/>
          </p:cNvSpPr>
          <p:nvPr/>
        </p:nvSpPr>
        <p:spPr>
          <a:xfrm>
            <a:off x="523679" y="2429192"/>
            <a:ext cx="3200400" cy="2732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7892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Das Anlageobjekt: </a:t>
            </a: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Windpark </a:t>
            </a:r>
            <a:r>
              <a:rPr kumimoji="0" lang="de-DE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Hünfelden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DF6F966-1758-48F4-B07D-EC8C4EDADCE1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Mittelverwendung</a:t>
            </a:r>
          </a:p>
        </p:txBody>
      </p:sp>
    </p:spTree>
    <p:extLst>
      <p:ext uri="{BB962C8B-B14F-4D97-AF65-F5344CB8AC3E}">
        <p14:creationId xmlns:p14="http://schemas.microsoft.com/office/powerpoint/2010/main" val="3012813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DC334A-4643-4182-9DB6-096E62F58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9" y="1243409"/>
            <a:ext cx="7305676" cy="536386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de-DE" i="1"/>
              <a:t>GÜ-Vertrag</a:t>
            </a:r>
          </a:p>
          <a:p>
            <a:pPr>
              <a:spcBef>
                <a:spcPts val="0"/>
              </a:spcBef>
            </a:pPr>
            <a:r>
              <a:rPr lang="de-DE" sz="2400"/>
              <a:t>Schlüsselfertige Lieferung und Errichtung der Windenergieanlagen</a:t>
            </a:r>
          </a:p>
          <a:p>
            <a:pPr>
              <a:spcBef>
                <a:spcPts val="0"/>
              </a:spcBef>
            </a:pPr>
            <a:r>
              <a:rPr lang="de-DE" sz="2400"/>
              <a:t>Errichtung der Parkinfrastruktur und Herstellung des Netzanschlusses</a:t>
            </a:r>
          </a:p>
          <a:p>
            <a:pPr marL="0" indent="0">
              <a:buNone/>
            </a:pPr>
            <a:r>
              <a:rPr lang="de-DE" i="1"/>
              <a:t>Projektrechtevertrag</a:t>
            </a:r>
          </a:p>
          <a:p>
            <a:pPr>
              <a:spcBef>
                <a:spcPts val="0"/>
              </a:spcBef>
            </a:pPr>
            <a:r>
              <a:rPr lang="de-DE" sz="2400"/>
              <a:t>Genehmigung nach Bundesimmissionsschutzgesetz zum Bau und Betrieb der Windanlagen</a:t>
            </a:r>
          </a:p>
          <a:p>
            <a:pPr>
              <a:spcBef>
                <a:spcPts val="0"/>
              </a:spcBef>
            </a:pPr>
            <a:r>
              <a:rPr lang="de-DE" sz="2400"/>
              <a:t>Nutzungsverträge für die Zuwegung sowie die Kabeltrasse</a:t>
            </a:r>
          </a:p>
          <a:p>
            <a:pPr>
              <a:spcBef>
                <a:spcPts val="0"/>
              </a:spcBef>
            </a:pPr>
            <a:r>
              <a:rPr lang="de-DE" sz="2400"/>
              <a:t>Netzanschlusszusage</a:t>
            </a:r>
          </a:p>
          <a:p>
            <a:pPr marL="0" indent="0">
              <a:buNone/>
            </a:pPr>
            <a:r>
              <a:rPr lang="de-DE" i="1"/>
              <a:t>Anlaufkosten</a:t>
            </a:r>
          </a:p>
          <a:p>
            <a:pPr>
              <a:spcBef>
                <a:spcPts val="0"/>
              </a:spcBef>
            </a:pPr>
            <a:r>
              <a:rPr lang="de-DE" sz="2400"/>
              <a:t>Bauzeitzinsen, Pachten, Gebühren, sonstige Kosten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957CE89-3D6C-475B-8144-774476996252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Mittelverwendung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B44A35-2D03-49CF-A294-99DA4B3A06B5}"/>
              </a:ext>
            </a:extLst>
          </p:cNvPr>
          <p:cNvSpPr txBox="1">
            <a:spLocks/>
          </p:cNvSpPr>
          <p:nvPr/>
        </p:nvSpPr>
        <p:spPr>
          <a:xfrm>
            <a:off x="523679" y="2429192"/>
            <a:ext cx="3200400" cy="2732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7892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Das Anlageobjekt: </a:t>
            </a: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Windpark </a:t>
            </a:r>
            <a:r>
              <a:rPr kumimoji="0" lang="de-DE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Hünfelden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5989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8307F62D-F524-45F8-9BE3-EB2696A65A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33925" y="2131059"/>
          <a:ext cx="7010400" cy="2595880"/>
        </p:xfrm>
        <a:graphic>
          <a:graphicData uri="http://schemas.openxmlformats.org/drawingml/2006/table">
            <a:tbl>
              <a:tblPr lastRow="1" bandRow="1">
                <a:tableStyleId>{21E4AEA4-8DFA-4A89-87EB-49C32662AFE0}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39890106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58743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455051"/>
                          </a:solidFill>
                        </a:rPr>
                        <a:t>Kommanditkapital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solidFill>
                            <a:srgbClr val="455051"/>
                          </a:solidFill>
                        </a:rPr>
                        <a:t>3.500.000 €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46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455051"/>
                          </a:solidFill>
                        </a:rPr>
                        <a:t>- davon bereits einbezahlt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solidFill>
                            <a:srgbClr val="455051"/>
                          </a:solidFill>
                        </a:rPr>
                        <a:t>2.520.000 €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21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455051"/>
                          </a:solidFill>
                        </a:rPr>
                        <a:t>- davon Bürger vor 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solidFill>
                            <a:srgbClr val="455051"/>
                          </a:solidFill>
                        </a:rPr>
                        <a:t>980.000.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80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455051"/>
                          </a:solidFill>
                        </a:rPr>
                        <a:t>Bankdarlehen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solidFill>
                            <a:srgbClr val="455051"/>
                          </a:solidFill>
                        </a:rPr>
                        <a:t>18.000.000 €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35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455051"/>
                          </a:solidFill>
                        </a:rPr>
                        <a:t>- davon kurzfristig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solidFill>
                            <a:srgbClr val="455051"/>
                          </a:solidFill>
                        </a:rPr>
                        <a:t>200.000 €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84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455051"/>
                          </a:solidFill>
                        </a:rPr>
                        <a:t>- davon langfristig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>
                          <a:solidFill>
                            <a:srgbClr val="455051"/>
                          </a:solidFill>
                        </a:rPr>
                        <a:t>17.800.000 €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10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Summe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21.500.000 €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822069"/>
                  </a:ext>
                </a:extLst>
              </a:tr>
            </a:tbl>
          </a:graphicData>
        </a:graphic>
      </p:graphicFrame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10B48C0-CA73-4D77-82DB-FAC83C64439F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Mittelherkunft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E680A0B-1A89-4BB0-AD5D-A6C1EC06D66E}"/>
              </a:ext>
            </a:extLst>
          </p:cNvPr>
          <p:cNvSpPr txBox="1">
            <a:spLocks/>
          </p:cNvSpPr>
          <p:nvPr/>
        </p:nvSpPr>
        <p:spPr>
          <a:xfrm>
            <a:off x="523679" y="2429192"/>
            <a:ext cx="3200400" cy="2732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7892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Das Anlageobjekt: </a:t>
            </a: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Windpark </a:t>
            </a:r>
            <a:r>
              <a:rPr kumimoji="0" lang="de-DE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Hünfelden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7743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1CC5CE-2196-44A7-B42A-D91B3A9A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709" y="1043383"/>
            <a:ext cx="6961240" cy="9427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/>
              <a:t>Darlehensgeber: Volksbank Mittelhessen eG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4EAC84A-2621-44D3-8F26-0CB576BB77C3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Mittelherkunft - Darlehenskonditionen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FFE3E9D4-7746-4893-A1D5-ED9310AF99B7}"/>
              </a:ext>
            </a:extLst>
          </p:cNvPr>
          <p:cNvGraphicFramePr>
            <a:graphicFrameLocks noGrp="1"/>
          </p:cNvGraphicFramePr>
          <p:nvPr/>
        </p:nvGraphicFramePr>
        <p:xfrm>
          <a:off x="4850618" y="1836943"/>
          <a:ext cx="696124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31">
                  <a:extLst>
                    <a:ext uri="{9D8B030D-6E8A-4147-A177-3AD203B41FA5}">
                      <a16:colId xmlns:a16="http://schemas.microsoft.com/office/drawing/2014/main" val="3514646392"/>
                    </a:ext>
                  </a:extLst>
                </a:gridCol>
                <a:gridCol w="4483509">
                  <a:extLst>
                    <a:ext uri="{9D8B030D-6E8A-4147-A177-3AD203B41FA5}">
                      <a16:colId xmlns:a16="http://schemas.microsoft.com/office/drawing/2014/main" val="795936258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de-DE" sz="2800"/>
                        <a:t>200.000 €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Kurzfristiges Darlehen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87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variable Verzinsung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2290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Tilgung jederzeit möglich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6381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Rückzahlung bis spätestens April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93405"/>
                  </a:ext>
                </a:extLst>
              </a:tr>
            </a:tbl>
          </a:graphicData>
        </a:graphic>
      </p:graphicFrame>
      <p:graphicFrame>
        <p:nvGraphicFramePr>
          <p:cNvPr id="9" name="Tabelle 7">
            <a:extLst>
              <a:ext uri="{FF2B5EF4-FFF2-40B4-BE49-F238E27FC236}">
                <a16:creationId xmlns:a16="http://schemas.microsoft.com/office/drawing/2014/main" id="{171A095C-7986-4711-BA28-DE02C065A00E}"/>
              </a:ext>
            </a:extLst>
          </p:cNvPr>
          <p:cNvGraphicFramePr>
            <a:graphicFrameLocks noGrp="1"/>
          </p:cNvGraphicFramePr>
          <p:nvPr/>
        </p:nvGraphicFramePr>
        <p:xfrm>
          <a:off x="4837469" y="4091934"/>
          <a:ext cx="696124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31">
                  <a:extLst>
                    <a:ext uri="{9D8B030D-6E8A-4147-A177-3AD203B41FA5}">
                      <a16:colId xmlns:a16="http://schemas.microsoft.com/office/drawing/2014/main" val="3514646392"/>
                    </a:ext>
                  </a:extLst>
                </a:gridCol>
                <a:gridCol w="4483509">
                  <a:extLst>
                    <a:ext uri="{9D8B030D-6E8A-4147-A177-3AD203B41FA5}">
                      <a16:colId xmlns:a16="http://schemas.microsoft.com/office/drawing/2014/main" val="795936258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de-DE" sz="2800"/>
                        <a:t>17.800.000 €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Langfristiges Darlehen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87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Festzins </a:t>
                      </a:r>
                      <a:r>
                        <a:rPr lang="de-DE" sz="2400" err="1"/>
                        <a:t>i.H.v</a:t>
                      </a:r>
                      <a:r>
                        <a:rPr lang="de-DE" sz="2400"/>
                        <a:t>. 2,1 % bis 30.06.2034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2290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monatliche Tilgung</a:t>
                      </a:r>
                    </a:p>
                    <a:p>
                      <a:r>
                        <a:rPr lang="de-DE" sz="2400"/>
                        <a:t>Tilgungsbeginn 31.01.2021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6381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Tilgungsende: 31.12.2034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93405"/>
                  </a:ext>
                </a:extLst>
              </a:tr>
            </a:tbl>
          </a:graphicData>
        </a:graphic>
      </p:graphicFrame>
      <p:sp>
        <p:nvSpPr>
          <p:cNvPr id="17" name="Titel 1">
            <a:extLst>
              <a:ext uri="{FF2B5EF4-FFF2-40B4-BE49-F238E27FC236}">
                <a16:creationId xmlns:a16="http://schemas.microsoft.com/office/drawing/2014/main" id="{F0BF3B90-786B-4DE0-BA9E-91751DFA166B}"/>
              </a:ext>
            </a:extLst>
          </p:cNvPr>
          <p:cNvSpPr txBox="1">
            <a:spLocks/>
          </p:cNvSpPr>
          <p:nvPr/>
        </p:nvSpPr>
        <p:spPr>
          <a:xfrm>
            <a:off x="523679" y="2429192"/>
            <a:ext cx="3200400" cy="2732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7892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Das Anlageobjekt: </a:t>
            </a: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Windpark </a:t>
            </a:r>
            <a:r>
              <a:rPr kumimoji="0" lang="de-DE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Hünfelden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226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D649B-5F0F-4DFF-B60E-B808DDAA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1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4000"/>
              <a:t>Begrüßung</a:t>
            </a:r>
            <a:br>
              <a:rPr lang="de-DE" sz="4000"/>
            </a:br>
            <a:br>
              <a:rPr lang="de-DE" sz="4000" b="1"/>
            </a:br>
            <a:r>
              <a:rPr lang="de-DE" sz="4000" b="1"/>
              <a:t>Philipp Jähn</a:t>
            </a:r>
            <a:br>
              <a:rPr lang="de-DE" sz="4000"/>
            </a:br>
            <a:r>
              <a:rPr lang="de-DE" sz="3600"/>
              <a:t>BFEH/ </a:t>
            </a:r>
            <a:r>
              <a:rPr lang="de-DE" sz="3600" err="1"/>
              <a:t>ifok</a:t>
            </a:r>
            <a:br>
              <a:rPr lang="de-DE" sz="3600"/>
            </a:br>
            <a:br>
              <a:rPr lang="de-DE" sz="4000" i="1"/>
            </a:br>
            <a:endParaRPr lang="de-DE" sz="40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19FD3A-DF71-4230-8C2B-EE629335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28" y="6356350"/>
            <a:ext cx="4878572" cy="365125"/>
          </a:xfrm>
        </p:spPr>
        <p:txBody>
          <a:bodyPr/>
          <a:lstStyle/>
          <a:p>
            <a:r>
              <a:rPr lang="de-DE"/>
              <a:t>Informationsveranstaltung Windenergie in </a:t>
            </a:r>
            <a:r>
              <a:rPr lang="de-DE" err="1"/>
              <a:t>Hünfelden</a:t>
            </a:r>
            <a:r>
              <a:rPr lang="de-DE"/>
              <a:t> - 12. September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51F96-F77A-4B49-A0DA-EF870F01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159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3332DF8-1DC5-4AE9-943F-F3E753F963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10172" y="1534942"/>
          <a:ext cx="5924550" cy="43586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571875">
                  <a:extLst>
                    <a:ext uri="{9D8B030D-6E8A-4147-A177-3AD203B41FA5}">
                      <a16:colId xmlns:a16="http://schemas.microsoft.com/office/drawing/2014/main" val="684113138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3121200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1">
                          <a:solidFill>
                            <a:srgbClr val="455051"/>
                          </a:solidFill>
                        </a:rPr>
                        <a:t>Einzahlungen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>
                        <a:solidFill>
                          <a:srgbClr val="45505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9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Stromerlöse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2.288.000 €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7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000">
                        <a:solidFill>
                          <a:srgbClr val="4550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000">
                        <a:solidFill>
                          <a:srgbClr val="45505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25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>
                          <a:solidFill>
                            <a:srgbClr val="455051"/>
                          </a:solidFill>
                        </a:rPr>
                        <a:t>Auszahlungen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2000">
                        <a:solidFill>
                          <a:srgbClr val="45505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3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Bankdarlehen: Zins- und Tilgung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1.554.000 €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4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Vollwartungsvertrag NORDEX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195.000 €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9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Pachten (Gemeinde)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137.000 €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8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Technische Betriebsführung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57.000 €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9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Kaufmännische Betriebsführung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57.000 €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305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Jahresabschluss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22.000 €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4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Versicherung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16.000 €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3184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944DDDD-F821-4160-B2A1-7FFDF161EB75}"/>
              </a:ext>
            </a:extLst>
          </p:cNvPr>
          <p:cNvSpPr txBox="1"/>
          <p:nvPr/>
        </p:nvSpPr>
        <p:spPr>
          <a:xfrm>
            <a:off x="5210173" y="5978045"/>
            <a:ext cx="5924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Angenommene Inflationsrate für Betriebskosten: 2 %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248EDD-504E-42FE-ADAC-0D9463B21A5A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Ein- und Auszahlungen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FBD52AB-1AED-4289-A2B0-35E1C659C4B1}"/>
              </a:ext>
            </a:extLst>
          </p:cNvPr>
          <p:cNvSpPr txBox="1"/>
          <p:nvPr/>
        </p:nvSpPr>
        <p:spPr>
          <a:xfrm>
            <a:off x="4581089" y="1023718"/>
            <a:ext cx="711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(beispielhaft für das Jahr 2024 mit den betragsmäßig größten Posten)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5FA6C87-9383-434F-870D-24C5C255A152}"/>
              </a:ext>
            </a:extLst>
          </p:cNvPr>
          <p:cNvSpPr txBox="1">
            <a:spLocks/>
          </p:cNvSpPr>
          <p:nvPr/>
        </p:nvSpPr>
        <p:spPr>
          <a:xfrm>
            <a:off x="523679" y="2429192"/>
            <a:ext cx="3200400" cy="2732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7892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Das Anlageobjekt: </a:t>
            </a: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Windpark </a:t>
            </a:r>
            <a:r>
              <a:rPr kumimoji="0" lang="de-DE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Hünfelden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8707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6C4312-A9AB-40C2-8944-69BB792A9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008" y="1327355"/>
            <a:ext cx="6906491" cy="5112774"/>
          </a:xfrm>
        </p:spPr>
        <p:txBody>
          <a:bodyPr anchor="ctr">
            <a:normAutofit/>
          </a:bodyPr>
          <a:lstStyle/>
          <a:p>
            <a:r>
              <a:rPr lang="de-DE"/>
              <a:t>Teilnahme am Ausschreibungsverfahren für Windenergieanlagen an Land zum Gebotstermin 01.05.2018</a:t>
            </a:r>
          </a:p>
          <a:p>
            <a:r>
              <a:rPr lang="de-DE"/>
              <a:t>Zuschlag von der Bundesnetzagentur am 24.05.2018: 6,28 ct/kWh</a:t>
            </a:r>
          </a:p>
          <a:p>
            <a:r>
              <a:rPr lang="de-DE"/>
              <a:t>Anpassung über Korrekturfaktor an jeweilige Standortbedingungen: 1,29.</a:t>
            </a:r>
          </a:p>
          <a:p>
            <a:r>
              <a:rPr lang="de-DE"/>
              <a:t>Vergütung: 8,10 ct/kWh (6,28 ct/kWh*1,29)</a:t>
            </a:r>
          </a:p>
          <a:p>
            <a:r>
              <a:rPr lang="de-DE"/>
              <a:t>Vergütungsdauer: 20 Jahre nach Inbetriebnahme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853A2FE-C2FB-4104-8FFA-FBDAC2DCB889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Stromerlöse I - Vergütungshöhe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AF25AAD-754A-4A45-97CF-4A9A64744FC4}"/>
              </a:ext>
            </a:extLst>
          </p:cNvPr>
          <p:cNvSpPr txBox="1">
            <a:spLocks/>
          </p:cNvSpPr>
          <p:nvPr/>
        </p:nvSpPr>
        <p:spPr>
          <a:xfrm>
            <a:off x="523679" y="2429192"/>
            <a:ext cx="3200400" cy="2732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7892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Das Anlageobjekt: </a:t>
            </a: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Windpark </a:t>
            </a:r>
            <a:r>
              <a:rPr kumimoji="0" lang="de-DE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Hünfelden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1703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A9DE992-13A8-417B-A500-E04CA6E40B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9649" y="1179769"/>
          <a:ext cx="6743697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2932">
                  <a:extLst>
                    <a:ext uri="{9D8B030D-6E8A-4147-A177-3AD203B41FA5}">
                      <a16:colId xmlns:a16="http://schemas.microsoft.com/office/drawing/2014/main" val="301371335"/>
                    </a:ext>
                  </a:extLst>
                </a:gridCol>
                <a:gridCol w="2432866">
                  <a:extLst>
                    <a:ext uri="{9D8B030D-6E8A-4147-A177-3AD203B41FA5}">
                      <a16:colId xmlns:a16="http://schemas.microsoft.com/office/drawing/2014/main" val="2858501659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3209140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Wert</a:t>
                      </a:r>
                    </a:p>
                  </a:txBody>
                  <a:tcPr>
                    <a:solidFill>
                      <a:srgbClr val="578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err="1"/>
                        <a:t>anemos-jacob</a:t>
                      </a:r>
                      <a:r>
                        <a:rPr lang="de-DE" sz="2000"/>
                        <a:t> GmbH</a:t>
                      </a:r>
                    </a:p>
                  </a:txBody>
                  <a:tcPr>
                    <a:solidFill>
                      <a:srgbClr val="578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RSC GmbH</a:t>
                      </a:r>
                    </a:p>
                  </a:txBody>
                  <a:tcPr>
                    <a:solidFill>
                      <a:srgbClr val="578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2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p-50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35.620 MWh/a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32.751 MWh/a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13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p-75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32.440 MWh/a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29.690 MWh/a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72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p-90</a:t>
                      </a:r>
                    </a:p>
                  </a:txBody>
                  <a:tcPr>
                    <a:solidFill>
                      <a:srgbClr val="95C1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29.580 MWh/a</a:t>
                      </a:r>
                    </a:p>
                  </a:txBody>
                  <a:tcPr>
                    <a:solidFill>
                      <a:srgbClr val="95C1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>
                          <a:solidFill>
                            <a:srgbClr val="455051"/>
                          </a:solidFill>
                        </a:rPr>
                        <a:t>26.917 MWh/a</a:t>
                      </a:r>
                    </a:p>
                  </a:txBody>
                  <a:tcPr>
                    <a:solidFill>
                      <a:srgbClr val="95C1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630382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F6A4E82-A8EB-4B4A-9FA1-77B79FDC4DD2}"/>
              </a:ext>
            </a:extLst>
          </p:cNvPr>
          <p:cNvSpPr txBox="1"/>
          <p:nvPr/>
        </p:nvSpPr>
        <p:spPr>
          <a:xfrm>
            <a:off x="4700369" y="3031101"/>
            <a:ext cx="706711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p-Wert = Begriff aus der Überschreitungswahrscheinlichkeit und entspricht einem Erwartungswert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Bsp.: p-75-Wert sagt aus, dass mit einer Wahrscheinlichkeit von 75 % der Erwartungswert über- und mit einer Wahrscheinlichkeit von 25 % unterschritten wird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Werte beinhalten bereits Abschläge für technische Verfügbarkeit, Kabelverluste, Vereisung und fledermausbedingte Abschaltungen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für Wirtschaftlichkeitsprognose wurde Mittelwert aus den p-90-Werten herangezogen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F05134-E46D-44B5-B802-3DBC46048DD3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Stromerlöse II - Stromproduktion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E8AD1A2-8E5E-4F60-A2A3-24839C7593CC}"/>
              </a:ext>
            </a:extLst>
          </p:cNvPr>
          <p:cNvSpPr txBox="1">
            <a:spLocks/>
          </p:cNvSpPr>
          <p:nvPr/>
        </p:nvSpPr>
        <p:spPr>
          <a:xfrm>
            <a:off x="523679" y="2429192"/>
            <a:ext cx="3200400" cy="2732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7892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Das Anlageobjekt: </a:t>
            </a: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Windpark </a:t>
            </a:r>
            <a:r>
              <a:rPr kumimoji="0" lang="de-DE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Hünfelden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2391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C2A9A66-A953-4ADC-A8BC-81F16158FE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7290" y="1305150"/>
          <a:ext cx="7153275" cy="491525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382607">
                  <a:extLst>
                    <a:ext uri="{9D8B030D-6E8A-4147-A177-3AD203B41FA5}">
                      <a16:colId xmlns:a16="http://schemas.microsoft.com/office/drawing/2014/main" val="3424493249"/>
                    </a:ext>
                  </a:extLst>
                </a:gridCol>
                <a:gridCol w="2386243">
                  <a:extLst>
                    <a:ext uri="{9D8B030D-6E8A-4147-A177-3AD203B41FA5}">
                      <a16:colId xmlns:a16="http://schemas.microsoft.com/office/drawing/2014/main" val="2740254476"/>
                    </a:ext>
                  </a:extLst>
                </a:gridCol>
                <a:gridCol w="2384425">
                  <a:extLst>
                    <a:ext uri="{9D8B030D-6E8A-4147-A177-3AD203B41FA5}">
                      <a16:colId xmlns:a16="http://schemas.microsoft.com/office/drawing/2014/main" val="3323646819"/>
                    </a:ext>
                  </a:extLst>
                </a:gridCol>
              </a:tblGrid>
              <a:tr h="455275">
                <a:tc>
                  <a:txBody>
                    <a:bodyPr/>
                    <a:lstStyle/>
                    <a:p>
                      <a:r>
                        <a:rPr lang="de-DE" sz="2400"/>
                        <a:t>2020     </a:t>
                      </a:r>
                      <a:r>
                        <a:rPr lang="de-DE" sz="2400">
                          <a:sym typeface="Wingdings" panose="05000000000000000000" pitchFamily="2" charset="2"/>
                        </a:rPr>
                        <a:t>0 %</a:t>
                      </a:r>
                      <a:endParaRPr lang="de-D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/>
                        <a:t>2027     5 %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2034     17 %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971753"/>
                  </a:ext>
                </a:extLst>
              </a:tr>
              <a:tr h="455275">
                <a:tc>
                  <a:txBody>
                    <a:bodyPr/>
                    <a:lstStyle/>
                    <a:p>
                      <a:r>
                        <a:rPr lang="de-DE" sz="2400"/>
                        <a:t>2021     0 %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/>
                        <a:t>2028     5 %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2035     17 %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19097"/>
                  </a:ext>
                </a:extLst>
              </a:tr>
              <a:tr h="455275">
                <a:tc>
                  <a:txBody>
                    <a:bodyPr/>
                    <a:lstStyle/>
                    <a:p>
                      <a:r>
                        <a:rPr lang="de-DE" sz="2400"/>
                        <a:t>2022     3 %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/>
                        <a:t>2029     5 %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2036     38 %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394136"/>
                  </a:ext>
                </a:extLst>
              </a:tr>
              <a:tr h="455275">
                <a:tc>
                  <a:txBody>
                    <a:bodyPr/>
                    <a:lstStyle/>
                    <a:p>
                      <a:r>
                        <a:rPr lang="de-DE" sz="2400"/>
                        <a:t>2023     3 %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/>
                        <a:t>2030     6 %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2037     43 %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515458"/>
                  </a:ext>
                </a:extLst>
              </a:tr>
              <a:tr h="455275">
                <a:tc>
                  <a:txBody>
                    <a:bodyPr/>
                    <a:lstStyle/>
                    <a:p>
                      <a:r>
                        <a:rPr lang="de-DE" sz="2400"/>
                        <a:t>2024     4 %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/>
                        <a:t>2031     6 %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2038     43 %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51525"/>
                  </a:ext>
                </a:extLst>
              </a:tr>
              <a:tr h="455275">
                <a:tc>
                  <a:txBody>
                    <a:bodyPr/>
                    <a:lstStyle/>
                    <a:p>
                      <a:r>
                        <a:rPr lang="de-DE" sz="2400"/>
                        <a:t>2025     4 %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2032     6 %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2039     43 %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558532"/>
                  </a:ext>
                </a:extLst>
              </a:tr>
              <a:tr h="455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/>
                        <a:t>2026     4 %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2033     6 %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/>
                        <a:t>2040     30 %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455276"/>
                  </a:ext>
                </a:extLst>
              </a:tr>
              <a:tr h="343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509517"/>
                  </a:ext>
                </a:extLst>
              </a:tr>
              <a:tr h="455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>
                          <a:solidFill>
                            <a:schemeClr val="bg1"/>
                          </a:solidFill>
                        </a:rPr>
                        <a:t>Summe:</a:t>
                      </a:r>
                    </a:p>
                  </a:txBody>
                  <a:tcPr>
                    <a:solidFill>
                      <a:srgbClr val="578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solidFill>
                            <a:schemeClr val="bg1"/>
                          </a:solidFill>
                        </a:rPr>
                        <a:t>288 %</a:t>
                      </a:r>
                    </a:p>
                  </a:txBody>
                  <a:tcPr>
                    <a:solidFill>
                      <a:srgbClr val="578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solidFill>
                            <a:schemeClr val="bg1"/>
                          </a:solidFill>
                        </a:rPr>
                        <a:t>2 % Inflation</a:t>
                      </a:r>
                    </a:p>
                  </a:txBody>
                  <a:tcPr>
                    <a:solidFill>
                      <a:srgbClr val="578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76213"/>
                  </a:ext>
                </a:extLst>
              </a:tr>
              <a:tr h="455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78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solidFill>
                            <a:schemeClr val="bg1"/>
                          </a:solidFill>
                        </a:rPr>
                        <a:t>303 %</a:t>
                      </a:r>
                    </a:p>
                  </a:txBody>
                  <a:tcPr>
                    <a:solidFill>
                      <a:srgbClr val="578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solidFill>
                            <a:schemeClr val="bg1"/>
                          </a:solidFill>
                        </a:rPr>
                        <a:t>1 % Inflation</a:t>
                      </a:r>
                    </a:p>
                  </a:txBody>
                  <a:tcPr>
                    <a:solidFill>
                      <a:srgbClr val="578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66644"/>
                  </a:ext>
                </a:extLst>
              </a:tr>
              <a:tr h="455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78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solidFill>
                            <a:schemeClr val="bg1"/>
                          </a:solidFill>
                        </a:rPr>
                        <a:t>270 %</a:t>
                      </a:r>
                    </a:p>
                  </a:txBody>
                  <a:tcPr>
                    <a:solidFill>
                      <a:srgbClr val="578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solidFill>
                            <a:schemeClr val="bg1"/>
                          </a:solidFill>
                        </a:rPr>
                        <a:t>3 % Inflation</a:t>
                      </a:r>
                    </a:p>
                  </a:txBody>
                  <a:tcPr>
                    <a:solidFill>
                      <a:srgbClr val="578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064452"/>
                  </a:ext>
                </a:extLst>
              </a:tr>
            </a:tbl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346E52-E3C2-43CC-8BFE-C65E0D772ED6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Ausschüttungsverlauf (Prognose)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5FE8014-039A-4421-8B63-A5A77D39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2352135"/>
            <a:ext cx="3559277" cy="2732628"/>
          </a:xfrm>
        </p:spPr>
        <p:txBody>
          <a:bodyPr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Das Angebot:</a:t>
            </a:r>
            <a:br>
              <a:rPr lang="de-DE" sz="3200" b="1">
                <a:solidFill>
                  <a:srgbClr val="FFFFFF"/>
                </a:solidFill>
              </a:rPr>
            </a:br>
            <a:r>
              <a:rPr lang="de-DE" sz="3200">
                <a:solidFill>
                  <a:srgbClr val="FFFFFF"/>
                </a:solidFill>
              </a:rPr>
              <a:t>Kommanditanteile BWP </a:t>
            </a:r>
            <a:r>
              <a:rPr lang="de-DE" sz="3200" err="1">
                <a:solidFill>
                  <a:srgbClr val="FFFFFF"/>
                </a:solidFill>
              </a:rPr>
              <a:t>Hünfelden</a:t>
            </a:r>
            <a:endParaRPr lang="de-DE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7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E375D5-DBFC-4541-A6D5-CABABD1A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583" y="591343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/>
              <a:t>Summe Ausschüttung:		288 %</a:t>
            </a:r>
          </a:p>
          <a:p>
            <a:pPr marL="0" indent="0">
              <a:buNone/>
            </a:pPr>
            <a:r>
              <a:rPr lang="de-DE"/>
              <a:t>Abzüglich Einlage:			100 %</a:t>
            </a:r>
          </a:p>
          <a:p>
            <a:pPr marL="0" indent="0">
              <a:buNone/>
            </a:pPr>
            <a:r>
              <a:rPr lang="de-DE"/>
              <a:t>Gewinn vor Steuer:		188 %</a:t>
            </a:r>
          </a:p>
          <a:p>
            <a:pPr marL="0" indent="0">
              <a:buNone/>
            </a:pPr>
            <a:r>
              <a:rPr lang="de-DE"/>
              <a:t>Durchschnittsverzinsung:		9,40 %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/>
              <a:t>(= 188 % : 20 Jahre)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F7E5311-2671-49FA-A397-81E51C13C507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Rendite (Prognose)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F2C51EB-2C03-4B5B-B87B-D5DD4206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2352135"/>
            <a:ext cx="3559277" cy="2732628"/>
          </a:xfrm>
        </p:spPr>
        <p:txBody>
          <a:bodyPr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Das Angebot:</a:t>
            </a:r>
            <a:br>
              <a:rPr lang="de-DE" sz="3200" b="1">
                <a:solidFill>
                  <a:srgbClr val="FFFFFF"/>
                </a:solidFill>
              </a:rPr>
            </a:br>
            <a:r>
              <a:rPr lang="de-DE" sz="3200">
                <a:solidFill>
                  <a:srgbClr val="FFFFFF"/>
                </a:solidFill>
              </a:rPr>
              <a:t>Kommanditanteile BWP </a:t>
            </a:r>
            <a:r>
              <a:rPr lang="de-DE" sz="3200" err="1">
                <a:solidFill>
                  <a:srgbClr val="FFFFFF"/>
                </a:solidFill>
              </a:rPr>
              <a:t>Hünfelden</a:t>
            </a:r>
            <a:endParaRPr lang="de-DE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04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8DEFD7-D9EB-4E8F-AAE7-46EF8EC59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533" y="1170039"/>
            <a:ext cx="7163233" cy="527992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i="1"/>
              <a:t>Einkunftsart: </a:t>
            </a:r>
            <a:r>
              <a:rPr lang="de-DE" sz="2400"/>
              <a:t>Gewerbliche Einkünfte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>
                <a:sym typeface="Wingdings" panose="05000000000000000000" pitchFamily="2" charset="2"/>
              </a:rPr>
              <a:t> </a:t>
            </a:r>
            <a:r>
              <a:rPr lang="de-DE" sz="2400"/>
              <a:t>Versteuerung mit persönlichem Steuersatz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2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i="1"/>
              <a:t>Beispiel: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/>
              <a:t>Beteiligung:			5.000 €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/>
              <a:t>Geplante Ausschüttung 2024:	200 € (4 %)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/>
              <a:t>Steuerliches Ergebnis 2024: 	2,55 % bezogen auf Einlage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/>
              <a:t>Gewerbliche Einkünfte:		127,50 €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/>
              <a:t>Persönlicher Grenzsteuersatz:	40 %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/>
              <a:t>Steuern:				51 €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2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i="1"/>
              <a:t>Ablauf: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/>
              <a:t>Projektgesellschaft reicht Steuererklärung beim </a:t>
            </a:r>
            <a:r>
              <a:rPr lang="de-DE" sz="2000" err="1"/>
              <a:t>Betriebsstättenfinanzamt</a:t>
            </a:r>
            <a:r>
              <a:rPr lang="de-DE" sz="2000"/>
              <a:t> ein. Dieses erstellt den Steuerbescheid und teilt dem Wohnsitzfinanzamt der Kommanditisten das anteilige steuerliche Ergebnis mit.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6F77D57-1C87-4EF4-B964-EF5E84FE6372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Steuerliche Betrachtung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B90DBB-5EEC-4991-B71A-B10ABE75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2352135"/>
            <a:ext cx="3559277" cy="2732628"/>
          </a:xfrm>
        </p:spPr>
        <p:txBody>
          <a:bodyPr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Das Angebot:</a:t>
            </a:r>
            <a:br>
              <a:rPr lang="de-DE" sz="3200" b="1">
                <a:solidFill>
                  <a:srgbClr val="FFFFFF"/>
                </a:solidFill>
              </a:rPr>
            </a:br>
            <a:r>
              <a:rPr lang="de-DE" sz="3200">
                <a:solidFill>
                  <a:srgbClr val="FFFFFF"/>
                </a:solidFill>
              </a:rPr>
              <a:t>Kommanditanteile BWP </a:t>
            </a:r>
            <a:r>
              <a:rPr lang="de-DE" sz="3200" err="1">
                <a:solidFill>
                  <a:srgbClr val="FFFFFF"/>
                </a:solidFill>
              </a:rPr>
              <a:t>Hünfelden</a:t>
            </a:r>
            <a:endParaRPr lang="de-DE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10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DD79EC-9D4C-46E6-8CA9-76F831876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306" y="953729"/>
            <a:ext cx="6906491" cy="5268079"/>
          </a:xfrm>
        </p:spPr>
        <p:txBody>
          <a:bodyPr anchor="ctr">
            <a:normAutofit/>
          </a:bodyPr>
          <a:lstStyle/>
          <a:p>
            <a:r>
              <a:rPr lang="de-DE"/>
              <a:t>Zeichnungsfrist: 12.09.2020 – 10.10.2020</a:t>
            </a:r>
          </a:p>
          <a:p>
            <a:r>
              <a:rPr lang="de-DE"/>
              <a:t>Versand an oder Abgabe bei:</a:t>
            </a:r>
          </a:p>
          <a:p>
            <a:pPr lvl="1"/>
            <a:r>
              <a:rPr lang="de-DE"/>
              <a:t>Bürgerwindpark </a:t>
            </a:r>
            <a:r>
              <a:rPr lang="de-DE" err="1"/>
              <a:t>Hünfeldener</a:t>
            </a:r>
            <a:r>
              <a:rPr lang="de-DE"/>
              <a:t> Wald GmbH &amp; Co. KG, Le </a:t>
            </a:r>
            <a:r>
              <a:rPr lang="de-DE" err="1"/>
              <a:t>Thillay</a:t>
            </a:r>
            <a:r>
              <a:rPr lang="de-DE"/>
              <a:t>-Platz, 65597 </a:t>
            </a:r>
            <a:r>
              <a:rPr lang="de-DE" err="1"/>
              <a:t>Hünfelden</a:t>
            </a:r>
            <a:endParaRPr lang="de-DE"/>
          </a:p>
          <a:p>
            <a:r>
              <a:rPr lang="de-DE"/>
              <a:t>Prüfung der Beteiligung</a:t>
            </a:r>
          </a:p>
          <a:p>
            <a:r>
              <a:rPr lang="de-DE"/>
              <a:t>Unterzeichnung und Übersendung der Beitrittsunterlagen</a:t>
            </a:r>
          </a:p>
          <a:p>
            <a:pPr lvl="1"/>
            <a:r>
              <a:rPr lang="de-DE"/>
              <a:t>Beitrittserklärung</a:t>
            </a:r>
          </a:p>
          <a:p>
            <a:pPr lvl="1"/>
            <a:r>
              <a:rPr lang="de-DE"/>
              <a:t>Vermögensanlagen-Informationsblatt</a:t>
            </a:r>
          </a:p>
          <a:p>
            <a:pPr lvl="1"/>
            <a:r>
              <a:rPr lang="de-DE"/>
              <a:t>Handelsregistervollmacht</a:t>
            </a:r>
          </a:p>
          <a:p>
            <a:pPr lvl="1"/>
            <a:r>
              <a:rPr lang="de-DE"/>
              <a:t>Meldebescheinigung</a:t>
            </a:r>
            <a:endParaRPr lang="de-DE" sz="200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CBE9B1A-5AC4-419B-93B9-78CC2362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2352135"/>
            <a:ext cx="3559277" cy="2732628"/>
          </a:xfrm>
        </p:spPr>
        <p:txBody>
          <a:bodyPr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Abwicklungs-hinweise</a:t>
            </a:r>
            <a:endParaRPr lang="de-DE" sz="3200">
              <a:solidFill>
                <a:srgbClr val="FFFFFF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53E0DF0-08EF-4A71-9DE0-621E9D837D63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① </a:t>
            </a: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 kann ich mich beteiligen?</a:t>
            </a:r>
          </a:p>
        </p:txBody>
      </p:sp>
    </p:spTree>
    <p:extLst>
      <p:ext uri="{BB962C8B-B14F-4D97-AF65-F5344CB8AC3E}">
        <p14:creationId xmlns:p14="http://schemas.microsoft.com/office/powerpoint/2010/main" val="3319086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E4374E-2BF1-4F77-8536-806024431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130710"/>
            <a:ext cx="7487517" cy="5515896"/>
          </a:xfrm>
        </p:spPr>
        <p:txBody>
          <a:bodyPr anchor="ctr">
            <a:normAutofit fontScale="92500" lnSpcReduction="10000"/>
          </a:bodyPr>
          <a:lstStyle/>
          <a:p>
            <a:r>
              <a:rPr lang="de-DE"/>
              <a:t>Zuteilung wird durch die Komplementärin nach Ablauf der Zeichnungsfrist vorgenommen</a:t>
            </a:r>
          </a:p>
          <a:p>
            <a:r>
              <a:rPr lang="de-DE"/>
              <a:t>Zuteilungsverfahren bei </a:t>
            </a:r>
            <a:r>
              <a:rPr lang="de-DE" i="1"/>
              <a:t>anteilsmäßiger</a:t>
            </a:r>
            <a:r>
              <a:rPr lang="de-DE"/>
              <a:t> Überzeichnung: </a:t>
            </a:r>
            <a:r>
              <a:rPr lang="de-DE" sz="2800"/>
              <a:t>bei Zeichnung </a:t>
            </a:r>
            <a:r>
              <a:rPr lang="de-DE"/>
              <a:t>&gt;</a:t>
            </a:r>
            <a:r>
              <a:rPr lang="de-DE" sz="2800"/>
              <a:t> 980 Anteilen entscheidet das Los</a:t>
            </a:r>
          </a:p>
          <a:p>
            <a:r>
              <a:rPr lang="de-DE"/>
              <a:t>Zuteilungsverfahren bei </a:t>
            </a:r>
            <a:r>
              <a:rPr lang="de-DE" i="1"/>
              <a:t>betragsmäßiger</a:t>
            </a:r>
            <a:r>
              <a:rPr lang="de-DE"/>
              <a:t> Überzeichnung: bei</a:t>
            </a:r>
            <a:r>
              <a:rPr lang="de-DE" sz="2800"/>
              <a:t> Zeichnung &gt; 980.000 € erfolgt eine stufenweise Kürzung</a:t>
            </a:r>
          </a:p>
          <a:p>
            <a:pPr lvl="2"/>
            <a:r>
              <a:rPr lang="de-DE" sz="2800"/>
              <a:t>Beginn bei der höchsten Zeichnungsstufe 10.000 €</a:t>
            </a:r>
          </a:p>
          <a:p>
            <a:pPr lvl="2"/>
            <a:r>
              <a:rPr lang="de-DE" sz="2800"/>
              <a:t>Keine Kürzung bei der niedrigsten Zeichnungsstufe 1.000 €</a:t>
            </a:r>
          </a:p>
          <a:p>
            <a:pPr lvl="2"/>
            <a:r>
              <a:rPr lang="de-DE" sz="2800"/>
              <a:t>Kürzung jeweils um ganze 1.000 €</a:t>
            </a:r>
          </a:p>
          <a:p>
            <a:pPr lvl="2"/>
            <a:r>
              <a:rPr lang="de-DE" sz="2800"/>
              <a:t>bei etwaiger Unterzeichnung durch Kürzung entscheidet innerhalb dieser Stufe das Los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4F10AA9-70CB-440F-A2D7-5D21174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2352135"/>
            <a:ext cx="3559277" cy="2732628"/>
          </a:xfrm>
        </p:spPr>
        <p:txBody>
          <a:bodyPr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Abwicklungs-hinweise</a:t>
            </a:r>
            <a:endParaRPr lang="de-DE" sz="3200">
              <a:solidFill>
                <a:srgbClr val="FFFFFF"/>
              </a:solidFill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9BEE0E9-94B1-4414-BFDA-79DEC8F59BAD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② </a:t>
            </a: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 funktioniert die Zuteilung?</a:t>
            </a:r>
          </a:p>
        </p:txBody>
      </p:sp>
    </p:spTree>
    <p:extLst>
      <p:ext uri="{BB962C8B-B14F-4D97-AF65-F5344CB8AC3E}">
        <p14:creationId xmlns:p14="http://schemas.microsoft.com/office/powerpoint/2010/main" val="2570377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03A06B-86F8-46BB-81B6-4C8DD7086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912" y="636190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/>
              <a:t>Zahlung nach Zugang der Annahmeerklärung </a:t>
            </a:r>
          </a:p>
          <a:p>
            <a:r>
              <a:rPr lang="de-DE"/>
              <a:t>innerhalb von 10 Bankarbeitstagen</a:t>
            </a:r>
          </a:p>
          <a:p>
            <a:r>
              <a:rPr lang="de-DE"/>
              <a:t>auf ein Konto der Gesellschaft</a:t>
            </a:r>
          </a:p>
          <a:p>
            <a:r>
              <a:rPr lang="de-DE"/>
              <a:t>Verwendungszweck: </a:t>
            </a:r>
          </a:p>
          <a:p>
            <a:pPr marL="0" indent="0">
              <a:buNone/>
            </a:pPr>
            <a:r>
              <a:rPr lang="de-DE"/>
              <a:t>	</a:t>
            </a:r>
            <a:r>
              <a:rPr lang="de-DE" sz="2400" i="1"/>
              <a:t>Bsp.: „Kommanditkapital, Mustermann Max“</a:t>
            </a:r>
          </a:p>
          <a:p>
            <a:r>
              <a:rPr lang="de-DE"/>
              <a:t>Bescheinigung über Eingang der Kommanditeinlage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40EC26C-7D64-493B-A7F0-94B7E3FFD44E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③ </a:t>
            </a: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Wann und wie erfolgt die Zahlung?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6188097-1E6E-4D40-BB6F-AB580892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2352135"/>
            <a:ext cx="3559277" cy="2732628"/>
          </a:xfrm>
        </p:spPr>
        <p:txBody>
          <a:bodyPr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Abwicklungs-hinweise</a:t>
            </a:r>
            <a:endParaRPr lang="de-DE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85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E65AD3-776F-4DB8-A62E-D301149B5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287" y="636190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/>
              <a:t>nach Eingang der Kommanditeinlage erfolgt die Anmeldung zum Handelsregister durch die Komplementärin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800"/>
              <a:t>hierzu ist die beglaubigte Handelsregistervollmacht vorzulegen</a:t>
            </a:r>
          </a:p>
          <a:p>
            <a:r>
              <a:rPr lang="de-DE"/>
              <a:t>mit Eintragung ins Handelsregister ist die Kommanditbeteiligung im Außenverhältnis wirksam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743CF9-D79A-416C-941B-2667EA40312D}"/>
              </a:ext>
            </a:extLst>
          </p:cNvPr>
          <p:cNvSpPr txBox="1">
            <a:spLocks/>
          </p:cNvSpPr>
          <p:nvPr/>
        </p:nvSpPr>
        <p:spPr>
          <a:xfrm>
            <a:off x="4581090" y="572178"/>
            <a:ext cx="7305676" cy="47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50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④ Ab wann bin ich </a:t>
            </a:r>
            <a:r>
              <a:rPr kumimoji="0" lang="de-DE" sz="2800" b="1" i="0" u="none" strike="noStrike" kern="1200" cap="none" spc="0" normalizeH="0" baseline="0" noProof="0" err="1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KommanditistIn</a:t>
            </a: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455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C818267-0BFA-4544-AAED-1D3CDA8E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2352135"/>
            <a:ext cx="3559277" cy="2732628"/>
          </a:xfrm>
        </p:spPr>
        <p:txBody>
          <a:bodyPr>
            <a:normAutofit/>
          </a:bodyPr>
          <a:lstStyle/>
          <a:p>
            <a:pPr algn="ctr"/>
            <a:r>
              <a:rPr lang="de-DE" sz="3200" b="1">
                <a:solidFill>
                  <a:srgbClr val="FFFFFF"/>
                </a:solidFill>
              </a:rPr>
              <a:t>Abwicklungs-hinweise</a:t>
            </a:r>
            <a:endParaRPr lang="de-DE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D649B-5F0F-4DFF-B60E-B808DDAA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1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4000"/>
              <a:t>Begrüßung</a:t>
            </a:r>
            <a:br>
              <a:rPr lang="de-DE" sz="4000"/>
            </a:br>
            <a:br>
              <a:rPr lang="de-DE" sz="4000" b="1"/>
            </a:br>
            <a:r>
              <a:rPr lang="de-DE" sz="4000" b="1"/>
              <a:t>Dr. André Schaffrin</a:t>
            </a:r>
            <a:br>
              <a:rPr lang="de-DE" sz="4000"/>
            </a:br>
            <a:r>
              <a:rPr lang="de-DE" sz="3600"/>
              <a:t>BFEH/ </a:t>
            </a:r>
            <a:r>
              <a:rPr lang="de-DE" sz="3600" err="1"/>
              <a:t>ifok</a:t>
            </a:r>
            <a:br>
              <a:rPr lang="de-DE" sz="3600"/>
            </a:br>
            <a:br>
              <a:rPr lang="de-DE" sz="4000" i="1"/>
            </a:br>
            <a:endParaRPr lang="de-DE" sz="40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19FD3A-DF71-4230-8C2B-EE629335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28" y="6356350"/>
            <a:ext cx="4878572" cy="365125"/>
          </a:xfrm>
        </p:spPr>
        <p:txBody>
          <a:bodyPr/>
          <a:lstStyle/>
          <a:p>
            <a:r>
              <a:rPr lang="de-DE"/>
              <a:t>Informationsveranstaltung Windenergie in </a:t>
            </a:r>
            <a:r>
              <a:rPr lang="de-DE" err="1"/>
              <a:t>Hünfelden</a:t>
            </a:r>
            <a:r>
              <a:rPr lang="de-DE"/>
              <a:t> - 12. September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51F96-F77A-4B49-A0DA-EF870F01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171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18222-8C5A-4CF5-8A96-97BDC51A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2360"/>
            <a:ext cx="10969487" cy="4842979"/>
          </a:xfrm>
        </p:spPr>
        <p:txBody>
          <a:bodyPr>
            <a:normAutofit/>
          </a:bodyPr>
          <a:lstStyle/>
          <a:p>
            <a:pPr algn="ctr"/>
            <a:r>
              <a:rPr lang="de-DE" b="1"/>
              <a:t>Haben Sie Fragen?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0AFAAF-1397-4672-AFE7-27F939BF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E3F5D-EA6C-489F-9E44-8297543E6A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14E7B84E-04D9-44AD-BE8A-EB8D2E56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28" y="6356350"/>
            <a:ext cx="4878572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Informationsveranstaltung Windenergie in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Hünfelden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- 12.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826993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18222-8C5A-4CF5-8A96-97BDC51A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2360"/>
            <a:ext cx="10969487" cy="4842979"/>
          </a:xfrm>
        </p:spPr>
        <p:txBody>
          <a:bodyPr>
            <a:normAutofit/>
          </a:bodyPr>
          <a:lstStyle/>
          <a:p>
            <a:pPr algn="ctr"/>
            <a:r>
              <a:rPr lang="de-DE" b="1"/>
              <a:t>VIELEN DANK FÜR IHRE AUFMERKSAMKEIT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0AFAAF-1397-4672-AFE7-27F939BF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14E7B84E-04D9-44AD-BE8A-EB8D2E56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28" y="6356350"/>
            <a:ext cx="4878572" cy="365125"/>
          </a:xfrm>
        </p:spPr>
        <p:txBody>
          <a:bodyPr/>
          <a:lstStyle/>
          <a:p>
            <a:r>
              <a:rPr lang="de-DE"/>
              <a:t>Informationsveranstaltung Windenergie in </a:t>
            </a:r>
            <a:r>
              <a:rPr lang="de-DE" err="1"/>
              <a:t>Hünfelden</a:t>
            </a:r>
            <a:r>
              <a:rPr lang="de-DE"/>
              <a:t> - 12.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12869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D649B-5F0F-4DFF-B60E-B808DDAA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Ablauf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4E4F05FF-64C1-46D3-918E-9A19F5CC77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76516"/>
          <a:ext cx="10786496" cy="4985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014900">
                  <a:extLst>
                    <a:ext uri="{9D8B030D-6E8A-4147-A177-3AD203B41FA5}">
                      <a16:colId xmlns:a16="http://schemas.microsoft.com/office/drawing/2014/main" val="2971929791"/>
                    </a:ext>
                  </a:extLst>
                </a:gridCol>
                <a:gridCol w="3267842">
                  <a:extLst>
                    <a:ext uri="{9D8B030D-6E8A-4147-A177-3AD203B41FA5}">
                      <a16:colId xmlns:a16="http://schemas.microsoft.com/office/drawing/2014/main" val="1071154929"/>
                    </a:ext>
                  </a:extLst>
                </a:gridCol>
                <a:gridCol w="6503754">
                  <a:extLst>
                    <a:ext uri="{9D8B030D-6E8A-4147-A177-3AD203B41FA5}">
                      <a16:colId xmlns:a16="http://schemas.microsoft.com/office/drawing/2014/main" val="242364577"/>
                    </a:ext>
                  </a:extLst>
                </a:gridCol>
              </a:tblGrid>
              <a:tr h="2517058">
                <a:tc>
                  <a:txBody>
                    <a:bodyPr/>
                    <a:lstStyle/>
                    <a:p>
                      <a:r>
                        <a:rPr lang="de-DE" sz="2200"/>
                        <a:t>TOP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/>
                        <a:t>Begrüßung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1"/>
                        <a:t>Silvia Scheu-Menzer</a:t>
                      </a:r>
                      <a:r>
                        <a:rPr lang="de-DE" sz="2200"/>
                        <a:t>, Bürgermeisterin</a:t>
                      </a:r>
                      <a:br>
                        <a:rPr lang="de-DE" sz="2200"/>
                      </a:br>
                      <a:r>
                        <a:rPr lang="de-DE" sz="2200" i="1"/>
                        <a:t>Gemeinde Hünfelden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1"/>
                        <a:t>Philipp Jähn</a:t>
                      </a:r>
                      <a:r>
                        <a:rPr lang="de-DE" sz="2200"/>
                        <a:t>, Moderator</a:t>
                      </a:r>
                      <a:br>
                        <a:rPr lang="de-DE" sz="2200"/>
                      </a:br>
                      <a:r>
                        <a:rPr lang="de-DE" sz="2200" i="1"/>
                        <a:t>BFEH / ifok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1"/>
                        <a:t>Frank Heuser/ Georg Sonneborn</a:t>
                      </a:r>
                      <a:r>
                        <a:rPr lang="de-DE" sz="2200"/>
                        <a:t>, Geschäftsführung</a:t>
                      </a:r>
                      <a:br>
                        <a:rPr lang="de-DE" sz="2200"/>
                      </a:br>
                      <a:r>
                        <a:rPr lang="de-DE" sz="2200" i="1"/>
                        <a:t>Bürgerwindpark Hünfeldener Wald</a:t>
                      </a:r>
                      <a:br>
                        <a:rPr lang="de-DE" sz="2200" i="1"/>
                      </a:br>
                      <a:r>
                        <a:rPr lang="de-DE" sz="2200" i="1"/>
                        <a:t>GmbH &amp; Co.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233851"/>
                  </a:ext>
                </a:extLst>
              </a:tr>
              <a:tr h="776524">
                <a:tc>
                  <a:txBody>
                    <a:bodyPr/>
                    <a:lstStyle/>
                    <a:p>
                      <a:r>
                        <a:rPr lang="de-DE" sz="2200"/>
                        <a:t>TOP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Bauablauf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Thomas </a:t>
                      </a:r>
                      <a:r>
                        <a:rPr lang="de-DE" sz="2200" b="1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Diekhaus</a:t>
                      </a:r>
                      <a:endParaRPr lang="de-DE" sz="2200" b="1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de-DE" sz="220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Naturstrom AG</a:t>
                      </a:r>
                    </a:p>
                    <a:p>
                      <a:pPr lvl="0">
                        <a:buNone/>
                      </a:pP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66024"/>
                  </a:ext>
                </a:extLst>
              </a:tr>
              <a:tr h="1118194">
                <a:tc>
                  <a:txBody>
                    <a:bodyPr/>
                    <a:lstStyle/>
                    <a:p>
                      <a:r>
                        <a:rPr lang="de-DE" sz="2200"/>
                        <a:t>TOP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/>
                        <a:t>Finanzielle Beteiligung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1"/>
                        <a:t>Nina Neubauer</a:t>
                      </a:r>
                    </a:p>
                    <a:p>
                      <a:r>
                        <a:rPr lang="de-DE" sz="2200" b="1"/>
                        <a:t>Harald Lieberth </a:t>
                      </a:r>
                    </a:p>
                    <a:p>
                      <a:r>
                        <a:rPr lang="de-DE" sz="2200" b="0" i="1"/>
                        <a:t>Naturstrom AG</a:t>
                      </a:r>
                    </a:p>
                    <a:p>
                      <a:endParaRPr lang="de-DE" sz="2200" b="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571515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19FD3A-DF71-4230-8C2B-EE629335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28" y="6356350"/>
            <a:ext cx="4878572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Informationsveranstaltung Windenergie in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Hünfelden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- 12. September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51F96-F77A-4B49-A0DA-EF870F01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E3F5D-EA6C-489F-9E44-8297543E6A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33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D649B-5F0F-4DFF-B60E-B808DDAA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Ablauf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4E4F05FF-64C1-46D3-918E-9A19F5CC7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532682"/>
              </p:ext>
            </p:extLst>
          </p:nvPr>
        </p:nvGraphicFramePr>
        <p:xfrm>
          <a:off x="838200" y="1376516"/>
          <a:ext cx="10786496" cy="4985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014900">
                  <a:extLst>
                    <a:ext uri="{9D8B030D-6E8A-4147-A177-3AD203B41FA5}">
                      <a16:colId xmlns:a16="http://schemas.microsoft.com/office/drawing/2014/main" val="2971929791"/>
                    </a:ext>
                  </a:extLst>
                </a:gridCol>
                <a:gridCol w="3267842">
                  <a:extLst>
                    <a:ext uri="{9D8B030D-6E8A-4147-A177-3AD203B41FA5}">
                      <a16:colId xmlns:a16="http://schemas.microsoft.com/office/drawing/2014/main" val="1071154929"/>
                    </a:ext>
                  </a:extLst>
                </a:gridCol>
                <a:gridCol w="6503754">
                  <a:extLst>
                    <a:ext uri="{9D8B030D-6E8A-4147-A177-3AD203B41FA5}">
                      <a16:colId xmlns:a16="http://schemas.microsoft.com/office/drawing/2014/main" val="242364577"/>
                    </a:ext>
                  </a:extLst>
                </a:gridCol>
              </a:tblGrid>
              <a:tr h="2517058">
                <a:tc>
                  <a:txBody>
                    <a:bodyPr/>
                    <a:lstStyle/>
                    <a:p>
                      <a:r>
                        <a:rPr lang="de-DE" sz="2200"/>
                        <a:t>TOP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/>
                        <a:t>Begrüßung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1"/>
                        <a:t>Silvia Scheu-</a:t>
                      </a:r>
                      <a:r>
                        <a:rPr lang="de-DE" sz="2200" b="1" err="1"/>
                        <a:t>Menzer</a:t>
                      </a:r>
                      <a:r>
                        <a:rPr lang="de-DE" sz="2200"/>
                        <a:t>, Bürgermeisterin</a:t>
                      </a:r>
                      <a:br>
                        <a:rPr lang="de-DE" sz="2200"/>
                      </a:br>
                      <a:r>
                        <a:rPr lang="de-DE" sz="2200" i="1"/>
                        <a:t>Gemeinde </a:t>
                      </a:r>
                      <a:r>
                        <a:rPr lang="de-DE" sz="2200" i="1" err="1"/>
                        <a:t>Hünfelden</a:t>
                      </a:r>
                      <a:endParaRPr lang="de-DE" sz="2200" i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1"/>
                        <a:t>Dr. André Schaffrin</a:t>
                      </a:r>
                      <a:r>
                        <a:rPr lang="de-DE" sz="2200"/>
                        <a:t>, Moderator</a:t>
                      </a:r>
                      <a:br>
                        <a:rPr lang="de-DE" sz="2200"/>
                      </a:br>
                      <a:r>
                        <a:rPr lang="de-DE" sz="2200" i="1"/>
                        <a:t>BFEH / </a:t>
                      </a:r>
                      <a:r>
                        <a:rPr lang="de-DE" sz="2200" i="1" err="1"/>
                        <a:t>ifok</a:t>
                      </a:r>
                      <a:endParaRPr lang="de-DE" sz="2200" i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1"/>
                        <a:t>Frank Heuser/ Georg Sonneborn</a:t>
                      </a:r>
                      <a:r>
                        <a:rPr lang="de-DE" sz="2200"/>
                        <a:t>, Geschäftsführung</a:t>
                      </a:r>
                      <a:br>
                        <a:rPr lang="de-DE" sz="2200"/>
                      </a:br>
                      <a:r>
                        <a:rPr lang="de-DE" sz="2200" i="1"/>
                        <a:t>Bürgerwindpark </a:t>
                      </a:r>
                      <a:r>
                        <a:rPr lang="de-DE" sz="2200" i="1" err="1"/>
                        <a:t>Hünfeldener</a:t>
                      </a:r>
                      <a:r>
                        <a:rPr lang="de-DE" sz="2200" i="1"/>
                        <a:t> Wald</a:t>
                      </a:r>
                      <a:br>
                        <a:rPr lang="de-DE" sz="2200" i="1"/>
                      </a:br>
                      <a:r>
                        <a:rPr lang="de-DE" sz="2200" i="1"/>
                        <a:t>GmbH &amp; Co.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233851"/>
                  </a:ext>
                </a:extLst>
              </a:tr>
              <a:tr h="776524">
                <a:tc>
                  <a:txBody>
                    <a:bodyPr/>
                    <a:lstStyle/>
                    <a:p>
                      <a:r>
                        <a:rPr lang="de-DE" sz="2200"/>
                        <a:t>TOP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Bauablauf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Thomas </a:t>
                      </a:r>
                      <a:r>
                        <a:rPr lang="de-DE" sz="2200" b="1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Diekhaus</a:t>
                      </a:r>
                      <a:endParaRPr lang="de-DE" sz="2200" b="1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de-DE" sz="220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Naturstrom AG</a:t>
                      </a:r>
                    </a:p>
                    <a:p>
                      <a:pPr lvl="0">
                        <a:buNone/>
                      </a:pP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66024"/>
                  </a:ext>
                </a:extLst>
              </a:tr>
              <a:tr h="1118194">
                <a:tc>
                  <a:txBody>
                    <a:bodyPr/>
                    <a:lstStyle/>
                    <a:p>
                      <a:r>
                        <a:rPr lang="de-DE" sz="2200"/>
                        <a:t>TOP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/>
                        <a:t>Finanzielle Beteiligung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="1"/>
                        <a:t>Nina Neubauer</a:t>
                      </a:r>
                    </a:p>
                    <a:p>
                      <a:r>
                        <a:rPr lang="de-DE" sz="2200" b="1"/>
                        <a:t>Harald </a:t>
                      </a:r>
                      <a:r>
                        <a:rPr lang="de-DE" sz="2200" b="1" err="1"/>
                        <a:t>Lieberth</a:t>
                      </a:r>
                      <a:r>
                        <a:rPr lang="de-DE" sz="2200" b="1"/>
                        <a:t> </a:t>
                      </a:r>
                    </a:p>
                    <a:p>
                      <a:r>
                        <a:rPr lang="de-DE" sz="2200" b="0" i="1"/>
                        <a:t>Naturstrom AG</a:t>
                      </a:r>
                    </a:p>
                    <a:p>
                      <a:endParaRPr lang="de-DE" sz="2200" b="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571515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19FD3A-DF71-4230-8C2B-EE629335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28" y="6356350"/>
            <a:ext cx="4878572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Informationsveranstaltung Windenergie in </a:t>
            </a:r>
            <a:r>
              <a:rPr kumimoji="0" lang="de-DE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Hünfelden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- 12. September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51F96-F77A-4B49-A0DA-EF870F01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E3F5D-EA6C-489F-9E44-8297543E6A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11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D649B-5F0F-4DFF-B60E-B808DDAA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4000"/>
              <a:t>Begrüßung</a:t>
            </a:r>
            <a:br>
              <a:rPr lang="de-DE" sz="4000"/>
            </a:br>
            <a:br>
              <a:rPr lang="de-DE" sz="4000" b="1"/>
            </a:br>
            <a:r>
              <a:rPr lang="de-DE" sz="4000" b="1"/>
              <a:t>Frank Heuser/ Georg Sonneborn, </a:t>
            </a:r>
            <a:r>
              <a:rPr lang="de-DE" sz="3600"/>
              <a:t>Geschäftsführung</a:t>
            </a:r>
            <a:br>
              <a:rPr lang="de-DE" sz="3600"/>
            </a:br>
            <a:r>
              <a:rPr lang="de-DE" sz="3600" i="1"/>
              <a:t>Bürgerwindpark </a:t>
            </a:r>
            <a:r>
              <a:rPr lang="de-DE" sz="3600" i="1" err="1"/>
              <a:t>Hünfeldener</a:t>
            </a:r>
            <a:r>
              <a:rPr lang="de-DE" sz="3600" i="1"/>
              <a:t> Wald GmbH &amp; Co. KG</a:t>
            </a:r>
            <a:br>
              <a:rPr lang="de-DE" sz="3600" i="1"/>
            </a:br>
            <a:endParaRPr lang="de-DE" sz="40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19FD3A-DF71-4230-8C2B-EE629335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28" y="6356350"/>
            <a:ext cx="4878572" cy="365125"/>
          </a:xfrm>
        </p:spPr>
        <p:txBody>
          <a:bodyPr/>
          <a:lstStyle/>
          <a:p>
            <a:r>
              <a:rPr lang="de-DE"/>
              <a:t>Informationsveranstaltung Windenergie in </a:t>
            </a:r>
            <a:r>
              <a:rPr lang="de-DE" err="1"/>
              <a:t>Hünfelden</a:t>
            </a:r>
            <a:r>
              <a:rPr lang="de-DE"/>
              <a:t> - 12. September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51F96-F77A-4B49-A0DA-EF870F01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99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D649B-5F0F-4DFF-B60E-B808DDAA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4000"/>
              <a:t>Bauablauf</a:t>
            </a:r>
            <a:br>
              <a:rPr lang="de-DE" sz="4000"/>
            </a:br>
            <a:br>
              <a:rPr lang="de-DE" sz="4000" b="1"/>
            </a:br>
            <a:r>
              <a:rPr lang="de-DE" sz="4000" b="1"/>
              <a:t>Thomas </a:t>
            </a:r>
            <a:r>
              <a:rPr lang="de-DE" sz="4000" b="1" err="1"/>
              <a:t>Diekhaus</a:t>
            </a:r>
            <a:br>
              <a:rPr lang="de-DE" sz="4000"/>
            </a:br>
            <a:r>
              <a:rPr lang="de-DE" sz="4000" i="1"/>
              <a:t>Naturstrom AG</a:t>
            </a:r>
            <a:br>
              <a:rPr lang="de-DE" sz="3600" i="1"/>
            </a:br>
            <a:endParaRPr lang="de-DE" sz="40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19FD3A-DF71-4230-8C2B-EE629335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28" y="6356350"/>
            <a:ext cx="4878572" cy="365125"/>
          </a:xfrm>
        </p:spPr>
        <p:txBody>
          <a:bodyPr/>
          <a:lstStyle/>
          <a:p>
            <a:r>
              <a:rPr lang="de-DE"/>
              <a:t>Informationsveranstaltung Windenergie in </a:t>
            </a:r>
            <a:r>
              <a:rPr lang="de-DE" err="1"/>
              <a:t>Hünfelden</a:t>
            </a:r>
            <a:r>
              <a:rPr lang="de-DE"/>
              <a:t> - 12. September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51F96-F77A-4B49-A0DA-EF870F01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3F5D-EA6C-489F-9E44-8297543E6AC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15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6A2807FE-0ABB-4ACD-923C-C7DC89C925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1"/>
            <a:ext cx="12188952" cy="452672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CFFBAE-7496-4B1D-A572-25E17A4440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Bauablauf des Bürgerwindparks Hünfeldener Wald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D39789-90B5-4917-BF22-E8B83A321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Hünfelden, 12.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73334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P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DAA"/>
      </a:accent1>
      <a:accent2>
        <a:srgbClr val="F26630"/>
      </a:accent2>
      <a:accent3>
        <a:srgbClr val="5E6A6C"/>
      </a:accent3>
      <a:accent4>
        <a:srgbClr val="FACD20"/>
      </a:accent4>
      <a:accent5>
        <a:srgbClr val="00A3DA"/>
      </a:accent5>
      <a:accent6>
        <a:srgbClr val="73B843"/>
      </a:accent6>
      <a:hlink>
        <a:srgbClr val="005DAA"/>
      </a:hlink>
      <a:folHlink>
        <a:srgbClr val="AAAFAF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8B296">
            <a:alpha val="24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defTabSz="1042988">
          <a:lnSpc>
            <a:spcPct val="105000"/>
          </a:lnSpc>
          <a:spcBef>
            <a:spcPts val="1000"/>
          </a:spcBef>
          <a:buClr>
            <a:srgbClr val="F26631"/>
          </a:buClr>
          <a:buSzPct val="80000"/>
          <a:defRPr sz="1100" b="1" dirty="0" smtClean="0"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1_NATURSTROM_Mastervorlage_end_2019">
  <a:themeElements>
    <a:clrScheme name="Benutzerdefiniert 6">
      <a:dk1>
        <a:srgbClr val="FFFFFF"/>
      </a:dk1>
      <a:lt1>
        <a:srgbClr val="B5B5B5"/>
      </a:lt1>
      <a:dk2>
        <a:srgbClr val="4B8934"/>
      </a:dk2>
      <a:lt2>
        <a:srgbClr val="464646"/>
      </a:lt2>
      <a:accent1>
        <a:srgbClr val="0072BC"/>
      </a:accent1>
      <a:accent2>
        <a:srgbClr val="00AEEF"/>
      </a:accent2>
      <a:accent3>
        <a:srgbClr val="EE863C"/>
      </a:accent3>
      <a:accent4>
        <a:srgbClr val="DC3E40"/>
      </a:accent4>
      <a:accent5>
        <a:srgbClr val="FFCD00"/>
      </a:accent5>
      <a:accent6>
        <a:srgbClr val="7A5E30"/>
      </a:accent6>
      <a:hlink>
        <a:srgbClr val="0072BC"/>
      </a:hlink>
      <a:folHlink>
        <a:srgbClr val="954F72"/>
      </a:folHlink>
    </a:clrScheme>
    <a:fontScheme name="NATURSTROM AG/ NaturStromHandel Gmb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1_NATURSTROM_Mastervorlage_end_2019" id="{93184026-D669-405B-BAA1-37657C639220}" vid="{C4E299A4-AE5F-4865-ABDA-BA2028520F5C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eere Powerpointvorlage" ma:contentTypeID="0x01010055FDB007C127184C9375223CE6547CFE008BF3119D57F50B479763C89BF483A298" ma:contentTypeVersion="0" ma:contentTypeDescription="" ma:contentTypeScope="" ma:versionID="f0ad301e5b289f385fc8dfcc04904bf0">
  <xsd:schema xmlns:xsd="http://www.w3.org/2001/XMLSchema" xmlns:xs="http://www.w3.org/2001/XMLSchema" xmlns:p="http://schemas.microsoft.com/office/2006/metadata/properties" xmlns:ns2="99f917e3-0d05-4a60-8e1e-4afd48003eac" targetNamespace="http://schemas.microsoft.com/office/2006/metadata/properties" ma:root="true" ma:fieldsID="1a3e9f5b1dbb7ee502ef55b98495149a" ns2:_="">
    <xsd:import namespace="99f917e3-0d05-4a60-8e1e-4afd48003eac"/>
    <xsd:element name="properties">
      <xsd:complexType>
        <xsd:sequence>
          <xsd:element name="documentManagement">
            <xsd:complexType>
              <xsd:all>
                <xsd:element ref="ns2:Abgestimmt" minOccurs="0"/>
                <xsd:element ref="ns2:Anonyme_x0020_Freigabe" minOccurs="0"/>
                <xsd:element ref="ns2:Personenbezogene_x0020_Daten_x0020_enthalt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917e3-0d05-4a60-8e1e-4afd48003eac" elementFormDefault="qualified">
    <xsd:import namespace="http://schemas.microsoft.com/office/2006/documentManagement/types"/>
    <xsd:import namespace="http://schemas.microsoft.com/office/infopath/2007/PartnerControls"/>
    <xsd:element name="Abgestimmt" ma:index="8" nillable="true" ma:displayName="Abgestimmt" ma:default="Nicht abgestimmt" ma:format="Dropdown" ma:internalName="Abgestimmt">
      <xsd:simpleType>
        <xsd:restriction base="dms:Choice">
          <xsd:enumeration value="Final abgestimmt"/>
          <xsd:enumeration value="Extern abgestimmt"/>
          <xsd:enumeration value="Intern abgestimmt"/>
          <xsd:enumeration value="Nicht abgestimmt"/>
        </xsd:restriction>
      </xsd:simpleType>
    </xsd:element>
    <xsd:element name="Anonyme_x0020_Freigabe" ma:index="9" nillable="true" ma:displayName="Anonyme Freigabe" ma:default="0" ma:description="Ist ein Link zur anonymen Freigabe für Externe erstellt worden?" ma:internalName="Anonyme_x0020_Freigabe">
      <xsd:simpleType>
        <xsd:restriction base="dms:Boolean"/>
      </xsd:simpleType>
    </xsd:element>
    <xsd:element name="Personenbezogene_x0020_Daten_x0020_enthalten" ma:index="10" nillable="true" ma:displayName="Personenbezogene Daten" ma:default="0" ma:description="Sind personenbezogene Daten enthalten?" ma:internalName="Personenbezogene_x0020_Daten_x0020_enthalten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sonenbezogene_x0020_Daten_x0020_enthalten xmlns="99f917e3-0d05-4a60-8e1e-4afd48003eac">false</Personenbezogene_x0020_Daten_x0020_enthalten>
    <Anonyme_x0020_Freigabe xmlns="99f917e3-0d05-4a60-8e1e-4afd48003eac">false</Anonyme_x0020_Freigabe>
    <Abgestimmt xmlns="99f917e3-0d05-4a60-8e1e-4afd48003eac">Nicht abgestimmt</Abgestimmt>
  </documentManagement>
</p:properties>
</file>

<file path=customXml/itemProps1.xml><?xml version="1.0" encoding="utf-8"?>
<ds:datastoreItem xmlns:ds="http://schemas.openxmlformats.org/officeDocument/2006/customXml" ds:itemID="{D1D73A3C-208F-4FA1-9CDA-219B1A5062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84BA81-E192-4F0F-9343-68163924F95B}">
  <ds:schemaRefs>
    <ds:schemaRef ds:uri="99f917e3-0d05-4a60-8e1e-4afd48003e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54836C-2CD8-4CC3-ACF7-B4ED1C4E5822}">
  <ds:schemaRefs>
    <ds:schemaRef ds:uri="99f917e3-0d05-4a60-8e1e-4afd48003e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2110</Words>
  <Application>Microsoft Office PowerPoint</Application>
  <PresentationFormat>Breitbild</PresentationFormat>
  <Paragraphs>411</Paragraphs>
  <Slides>41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MetaOT-Norm</vt:lpstr>
      <vt:lpstr>Wingdings</vt:lpstr>
      <vt:lpstr>Office</vt:lpstr>
      <vt:lpstr>Titel</vt:lpstr>
      <vt:lpstr>2_Standarddesign</vt:lpstr>
      <vt:lpstr>1_Office</vt:lpstr>
      <vt:lpstr>v1_NATURSTROM_Mastervorlage_end_2019</vt:lpstr>
      <vt:lpstr>Infoveranstaltung „Windenergie in Hünfelden“ 12. September 2020</vt:lpstr>
      <vt:lpstr>Begrüßung  Silvia Scheu-Menzer  Bürgermeisterin Gemeinde Hünfelden </vt:lpstr>
      <vt:lpstr>Begrüßung  Philipp Jähn BFEH/ ifok  </vt:lpstr>
      <vt:lpstr>Begrüßung  Dr. André Schaffrin BFEH/ ifok  </vt:lpstr>
      <vt:lpstr>Ablauf</vt:lpstr>
      <vt:lpstr>Ablauf</vt:lpstr>
      <vt:lpstr>Begrüßung  Frank Heuser/ Georg Sonneborn, Geschäftsführung Bürgerwindpark Hünfeldener Wald GmbH &amp; Co. KG </vt:lpstr>
      <vt:lpstr>Bauablauf  Thomas Diekhaus Naturstrom AG </vt:lpstr>
      <vt:lpstr>PowerPoint-Präsentation</vt:lpstr>
      <vt:lpstr>Bürgerwindpark Hünfeldener Wald: Projektüberblick</vt:lpstr>
      <vt:lpstr>NATURSTROM: nachhaltiger Energieanbieter der ersten Stunde </vt:lpstr>
      <vt:lpstr>Bauablauf des Bürgerwindparks Hünfeldener Wald</vt:lpstr>
      <vt:lpstr>Bauablauf des Bürgerwindparks Hünfeldener Wald</vt:lpstr>
      <vt:lpstr>Bauablauf des Bürgerwindparks Hünfeldener Wald</vt:lpstr>
      <vt:lpstr>Bauablauf des Bürgerwindparks Hünfeldener Wald</vt:lpstr>
      <vt:lpstr>PowerPoint-Präsentation</vt:lpstr>
      <vt:lpstr>Haben Sie Fragen? </vt:lpstr>
      <vt:lpstr>Finanzielle Beteiligung  Nina Neubauer Harald Lieberth Naturstrom AG </vt:lpstr>
      <vt:lpstr>Finanzielle Beteiligung an der Bürgerwindpark Hünfeldener Wald GmbH &amp; Co. KG</vt:lpstr>
      <vt:lpstr>Die Emittentin: Bürgerwindpark Hünfeldener Wald GmbH &amp; Co. KG</vt:lpstr>
      <vt:lpstr>PowerPoint-Präsentation</vt:lpstr>
      <vt:lpstr>Die Emittentin: Bürgerwindpark Hünfeldener Wald GmbH &amp; Co. KG</vt:lpstr>
      <vt:lpstr>Die Emittentin: Bürgerwindpark Hünfeldener Wald GmbH &amp; Co. KG</vt:lpstr>
      <vt:lpstr>Das Angebot: Kommanditanteile BWP Hünfelden</vt:lpstr>
      <vt:lpstr>Das Angebot: Kommanditanteile BWP Hünfelden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Angebot: Kommanditanteile BWP Hünfelden</vt:lpstr>
      <vt:lpstr>Das Angebot: Kommanditanteile BWP Hünfelden</vt:lpstr>
      <vt:lpstr>Das Angebot: Kommanditanteile BWP Hünfelden</vt:lpstr>
      <vt:lpstr>Abwicklungs-hinweise</vt:lpstr>
      <vt:lpstr>Abwicklungs-hinweise</vt:lpstr>
      <vt:lpstr>Abwicklungs-hinweise</vt:lpstr>
      <vt:lpstr>Abwicklungs-hinweise</vt:lpstr>
      <vt:lpstr>Haben Sie Fragen? 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BFEH 2018+ Vorlage ppt</dc:title>
  <dc:creator>Philipp Jähn</dc:creator>
  <cp:lastModifiedBy>Anika Schader</cp:lastModifiedBy>
  <cp:revision>2</cp:revision>
  <dcterms:created xsi:type="dcterms:W3CDTF">2018-02-12T07:08:39Z</dcterms:created>
  <dcterms:modified xsi:type="dcterms:W3CDTF">2020-10-09T14:19:07Z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0x01010055FDB007C127184C9375223CE6547CFE008BF3119D57F50B479763C89BF483A298</vt:lpwstr>
  </property>
  <property fmtid="{D5CDD505-2E9C-101B-9397-08002B2CF9AE}" pid="3" name="Order">
    <vt:r8>51300</vt:r8>
  </property>
  <property fmtid="{D5CDD505-2E9C-101B-9397-08002B2CF9AE}" pid="4" name="AuthorIds_UIVersion_1536">
    <vt:lpwstr>19</vt:lpwstr>
  </property>
</Properties>
</file>